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3" r:id="rId4"/>
    <p:sldId id="275" r:id="rId5"/>
    <p:sldId id="276" r:id="rId6"/>
    <p:sldId id="274" r:id="rId7"/>
    <p:sldId id="273" r:id="rId8"/>
    <p:sldId id="265" r:id="rId9"/>
    <p:sldId id="267" r:id="rId10"/>
    <p:sldId id="262" r:id="rId11"/>
    <p:sldId id="268" r:id="rId12"/>
    <p:sldId id="269" r:id="rId13"/>
    <p:sldId id="270" r:id="rId14"/>
    <p:sldId id="279" r:id="rId15"/>
    <p:sldId id="280" r:id="rId16"/>
    <p:sldId id="287" r:id="rId17"/>
    <p:sldId id="288" r:id="rId18"/>
    <p:sldId id="284" r:id="rId19"/>
    <p:sldId id="285" r:id="rId20"/>
    <p:sldId id="289" r:id="rId21"/>
    <p:sldId id="292" r:id="rId22"/>
    <p:sldId id="290" r:id="rId23"/>
    <p:sldId id="283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s, Virginia A [AGRON]" initials="NVA[" lastIdx="1" clrIdx="0">
    <p:extLst>
      <p:ext uri="{19B8F6BF-5375-455C-9EA6-DF929625EA0E}">
        <p15:presenceInfo xmlns:p15="http://schemas.microsoft.com/office/powerpoint/2012/main" userId="S::vnichols@iastate.edu::2aea6516-562b-4562-81e2-ec7243455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6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4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3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6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2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8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5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6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4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B69E-ED6B-4FB7-BEEE-F1E4683E8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16903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Revenge of the Worms: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Rethinking Non-linear Mixed Effect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1B17F-D010-4741-AA1C-A8D285ADA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2232"/>
            <a:ext cx="4603423" cy="1655762"/>
          </a:xfrm>
        </p:spPr>
        <p:txBody>
          <a:bodyPr/>
          <a:lstStyle/>
          <a:p>
            <a:r>
              <a:rPr lang="en-US" dirty="0" smtClean="0"/>
              <a:t>Statistical Rethinking Book Club</a:t>
            </a:r>
          </a:p>
          <a:p>
            <a:r>
              <a:rPr lang="en-US" dirty="0" smtClean="0"/>
              <a:t>Gina</a:t>
            </a:r>
            <a:endParaRPr lang="en-US" dirty="0"/>
          </a:p>
          <a:p>
            <a:r>
              <a:rPr lang="en-US" dirty="0"/>
              <a:t>October 14 2020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09" y="1199103"/>
            <a:ext cx="4928723" cy="51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50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50870" y="813647"/>
            <a:ext cx="9206391" cy="5230706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76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F6F3C5-B8AB-422A-86A1-A8D1C7D97B98}"/>
              </a:ext>
            </a:extLst>
          </p:cNvPr>
          <p:cNvSpPr/>
          <p:nvPr/>
        </p:nvSpPr>
        <p:spPr>
          <a:xfrm>
            <a:off x="745724" y="850475"/>
            <a:ext cx="8522563" cy="16619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47565" y="1296139"/>
            <a:ext cx="1787964" cy="877549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B68864-4139-44C6-9C91-FE40B4A1415B}"/>
              </a:ext>
            </a:extLst>
          </p:cNvPr>
          <p:cNvGrpSpPr/>
          <p:nvPr/>
        </p:nvGrpSpPr>
        <p:grpSpPr>
          <a:xfrm>
            <a:off x="5150283" y="1311518"/>
            <a:ext cx="1787964" cy="877549"/>
            <a:chOff x="1050870" y="813647"/>
            <a:chExt cx="9206391" cy="5230706"/>
          </a:xfrm>
        </p:grpSpPr>
        <p:pic>
          <p:nvPicPr>
            <p:cNvPr id="19" name="Picture 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CD3C871-5C8D-44CC-80D0-9B6BA27E6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" name="Picture 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E98184F4-8E2E-4903-A55F-78B1DFD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1" name="Picture 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3D2FAA7-6A72-408C-9472-0B6EB0DB3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2" name="Picture 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0C9B6A4-FF6F-4C57-859F-A5BB809E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A27B9CA6-F200-4772-B553-378B215F34EF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F6D18C-76FA-4B2A-9E7C-E67368E01BBC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47" name="Cross 46">
                <a:extLst>
                  <a:ext uri="{FF2B5EF4-FFF2-40B4-BE49-F238E27FC236}">
                    <a16:creationId xmlns:a16="http://schemas.microsoft.com/office/drawing/2014/main" id="{72E95756-46C5-4059-BD8F-1AA4821548C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ross 47">
                <a:extLst>
                  <a:ext uri="{FF2B5EF4-FFF2-40B4-BE49-F238E27FC236}">
                    <a16:creationId xmlns:a16="http://schemas.microsoft.com/office/drawing/2014/main" id="{7968DBF9-A6E4-4434-A7C0-C4D428D9189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ross 48">
                <a:extLst>
                  <a:ext uri="{FF2B5EF4-FFF2-40B4-BE49-F238E27FC236}">
                    <a16:creationId xmlns:a16="http://schemas.microsoft.com/office/drawing/2014/main" id="{DFCA4F6C-289D-45BC-930D-F97A81E5ECD5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1BF927-0DD5-4E05-8527-27588F1C2CD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649A637-F376-4E20-AF46-2D614669BEC0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1" name="Cross 30">
                  <a:extLst>
                    <a:ext uri="{FF2B5EF4-FFF2-40B4-BE49-F238E27FC236}">
                      <a16:creationId xmlns:a16="http://schemas.microsoft.com/office/drawing/2014/main" id="{4FB185B3-64C6-4380-B3AC-4FD655CA391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Cross 44">
                  <a:extLst>
                    <a:ext uri="{FF2B5EF4-FFF2-40B4-BE49-F238E27FC236}">
                      <a16:creationId xmlns:a16="http://schemas.microsoft.com/office/drawing/2014/main" id="{97C0D2A1-6A99-4648-94B5-C3E1904C8122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Cross 45">
                  <a:extLst>
                    <a:ext uri="{FF2B5EF4-FFF2-40B4-BE49-F238E27FC236}">
                      <a16:creationId xmlns:a16="http://schemas.microsoft.com/office/drawing/2014/main" id="{D5236DD5-C294-4768-A185-E302FB32ACD5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Cross 28">
                <a:extLst>
                  <a:ext uri="{FF2B5EF4-FFF2-40B4-BE49-F238E27FC236}">
                    <a16:creationId xmlns:a16="http://schemas.microsoft.com/office/drawing/2014/main" id="{7C5563CC-9701-43EC-828D-15982243B988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42F0E2-95EF-4F28-87B7-F4FD046D7FA2}"/>
              </a:ext>
            </a:extLst>
          </p:cNvPr>
          <p:cNvGrpSpPr/>
          <p:nvPr/>
        </p:nvGrpSpPr>
        <p:grpSpPr>
          <a:xfrm>
            <a:off x="3098924" y="1311518"/>
            <a:ext cx="1787964" cy="877549"/>
            <a:chOff x="1050870" y="813647"/>
            <a:chExt cx="9206391" cy="5230706"/>
          </a:xfrm>
        </p:grpSpPr>
        <p:pic>
          <p:nvPicPr>
            <p:cNvPr id="51" name="Picture 5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B174F75-0211-492C-AFC8-43E00FE08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2" name="Picture 51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15E042-D58A-4328-A73B-60DFD4DD0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3" name="Picture 5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083BBFF-EAEF-4D9F-BCFC-F1FBA3981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4" name="Picture 53" descr="A green ball on a field&#10;&#10;Description automatically generated">
              <a:extLst>
                <a:ext uri="{FF2B5EF4-FFF2-40B4-BE49-F238E27FC236}">
                  <a16:creationId xmlns:a16="http://schemas.microsoft.com/office/drawing/2014/main" id="{817FB4DB-8A1D-4BB0-8D63-9B9A707B6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6A58CDC2-C978-4A6D-9D2A-E6CBD93270A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74B612-A85C-4B8E-9D4C-D2174B6ADCE2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63" name="Cross 62">
                <a:extLst>
                  <a:ext uri="{FF2B5EF4-FFF2-40B4-BE49-F238E27FC236}">
                    <a16:creationId xmlns:a16="http://schemas.microsoft.com/office/drawing/2014/main" id="{5C559C6E-646B-475C-86BC-83811DC866E2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ross 63">
                <a:extLst>
                  <a:ext uri="{FF2B5EF4-FFF2-40B4-BE49-F238E27FC236}">
                    <a16:creationId xmlns:a16="http://schemas.microsoft.com/office/drawing/2014/main" id="{83787C75-8440-41FC-8ED5-BDB7CB71F5B9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ross 64">
                <a:extLst>
                  <a:ext uri="{FF2B5EF4-FFF2-40B4-BE49-F238E27FC236}">
                    <a16:creationId xmlns:a16="http://schemas.microsoft.com/office/drawing/2014/main" id="{18D302EB-E3BE-4F2B-9335-9D549BFAFF7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2B9603-6D92-4310-89B4-CBE29548037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A1D9E21-7DE0-4C3B-B524-2329E8D9F1D7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60" name="Cross 59">
                  <a:extLst>
                    <a:ext uri="{FF2B5EF4-FFF2-40B4-BE49-F238E27FC236}">
                      <a16:creationId xmlns:a16="http://schemas.microsoft.com/office/drawing/2014/main" id="{361BCB93-9EDC-4F0F-A69C-87451385EDA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ross 60">
                  <a:extLst>
                    <a:ext uri="{FF2B5EF4-FFF2-40B4-BE49-F238E27FC236}">
                      <a16:creationId xmlns:a16="http://schemas.microsoft.com/office/drawing/2014/main" id="{0871FEA6-8BFC-4D2E-90E9-C698F3C72A27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ross 61">
                  <a:extLst>
                    <a:ext uri="{FF2B5EF4-FFF2-40B4-BE49-F238E27FC236}">
                      <a16:creationId xmlns:a16="http://schemas.microsoft.com/office/drawing/2014/main" id="{531F9FD7-226E-4025-846D-7EB12DDE1BF0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Cross 58">
                <a:extLst>
                  <a:ext uri="{FF2B5EF4-FFF2-40B4-BE49-F238E27FC236}">
                    <a16:creationId xmlns:a16="http://schemas.microsoft.com/office/drawing/2014/main" id="{910660EE-0E88-4501-81DD-A68496F78B9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472AB4-445B-46A7-8272-DEA4C771E207}"/>
              </a:ext>
            </a:extLst>
          </p:cNvPr>
          <p:cNvGrpSpPr/>
          <p:nvPr/>
        </p:nvGrpSpPr>
        <p:grpSpPr>
          <a:xfrm>
            <a:off x="7202505" y="1311518"/>
            <a:ext cx="1787964" cy="877549"/>
            <a:chOff x="1050870" y="813647"/>
            <a:chExt cx="9206391" cy="5230706"/>
          </a:xfrm>
        </p:grpSpPr>
        <p:pic>
          <p:nvPicPr>
            <p:cNvPr id="67" name="Picture 6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2EAF47-1C7A-4EFC-A067-B13449BE2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8" name="Picture 6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78F2D48E-3F9A-4625-8980-09E6EEDD9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9" name="Picture 6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D565E07F-BD45-4D40-9D03-E75AE84A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0" name="Picture 6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952D4A44-C04E-460A-8AA8-3F3167087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1" name="Cross 70">
              <a:extLst>
                <a:ext uri="{FF2B5EF4-FFF2-40B4-BE49-F238E27FC236}">
                  <a16:creationId xmlns:a16="http://schemas.microsoft.com/office/drawing/2014/main" id="{82B24A67-8EC9-470C-A883-94F608DF717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4914C39-0D26-433D-9673-2EDD203F4F2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C109C43C-D4F7-4628-91F3-BD1A70C3482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2983C67E-3FD5-4074-B7C9-8C1D4B295BB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160EBC56-129F-4B82-9B68-FB52629B79BA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94E42CA-9AA7-4233-8DF5-4367490F53B5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E0C70CC-FEB0-442D-B372-8C3ECEF21F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76" name="Cross 75">
                  <a:extLst>
                    <a:ext uri="{FF2B5EF4-FFF2-40B4-BE49-F238E27FC236}">
                      <a16:creationId xmlns:a16="http://schemas.microsoft.com/office/drawing/2014/main" id="{B66296BF-B244-4503-8E3D-0A58E82F940D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ross 76">
                  <a:extLst>
                    <a:ext uri="{FF2B5EF4-FFF2-40B4-BE49-F238E27FC236}">
                      <a16:creationId xmlns:a16="http://schemas.microsoft.com/office/drawing/2014/main" id="{2E40B17E-DF6F-48F2-BAA7-E692F3A4D135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Cross 77">
                  <a:extLst>
                    <a:ext uri="{FF2B5EF4-FFF2-40B4-BE49-F238E27FC236}">
                      <a16:creationId xmlns:a16="http://schemas.microsoft.com/office/drawing/2014/main" id="{B719057D-98B2-4DEB-9787-9D75A3F563DA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2A32A092-DD1F-4451-B0A3-7FE0A71DC26D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B27ECF-DB80-469C-B8A2-7FA5075341F8}"/>
              </a:ext>
            </a:extLst>
          </p:cNvPr>
          <p:cNvSpPr txBox="1"/>
          <p:nvPr/>
        </p:nvSpPr>
        <p:spPr>
          <a:xfrm>
            <a:off x="1494713" y="86215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DDD06-CFA6-48F6-B1F1-94B4CD01EA0F}"/>
              </a:ext>
            </a:extLst>
          </p:cNvPr>
          <p:cNvSpPr txBox="1"/>
          <p:nvPr/>
        </p:nvSpPr>
        <p:spPr>
          <a:xfrm>
            <a:off x="3546072" y="87609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8B5A9F-5FA0-4B91-99CE-A96FE46D96FD}"/>
              </a:ext>
            </a:extLst>
          </p:cNvPr>
          <p:cNvSpPr txBox="1"/>
          <p:nvPr/>
        </p:nvSpPr>
        <p:spPr>
          <a:xfrm>
            <a:off x="5584914" y="868501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F4DE6B-4724-417D-9CB4-EF0D0F28FA77}"/>
              </a:ext>
            </a:extLst>
          </p:cNvPr>
          <p:cNvSpPr txBox="1"/>
          <p:nvPr/>
        </p:nvSpPr>
        <p:spPr>
          <a:xfrm>
            <a:off x="7871669" y="8593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2047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F6F3C5-B8AB-422A-86A1-A8D1C7D97B98}"/>
              </a:ext>
            </a:extLst>
          </p:cNvPr>
          <p:cNvSpPr/>
          <p:nvPr/>
        </p:nvSpPr>
        <p:spPr>
          <a:xfrm>
            <a:off x="745724" y="850475"/>
            <a:ext cx="8522563" cy="16619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47565" y="1296139"/>
            <a:ext cx="1787964" cy="877549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B68864-4139-44C6-9C91-FE40B4A1415B}"/>
              </a:ext>
            </a:extLst>
          </p:cNvPr>
          <p:cNvGrpSpPr/>
          <p:nvPr/>
        </p:nvGrpSpPr>
        <p:grpSpPr>
          <a:xfrm>
            <a:off x="5150283" y="1311518"/>
            <a:ext cx="1787964" cy="877549"/>
            <a:chOff x="1050870" y="813647"/>
            <a:chExt cx="9206391" cy="5230706"/>
          </a:xfrm>
        </p:grpSpPr>
        <p:pic>
          <p:nvPicPr>
            <p:cNvPr id="19" name="Picture 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CD3C871-5C8D-44CC-80D0-9B6BA27E6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" name="Picture 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E98184F4-8E2E-4903-A55F-78B1DFD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1" name="Picture 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3D2FAA7-6A72-408C-9472-0B6EB0DB3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2" name="Picture 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0C9B6A4-FF6F-4C57-859F-A5BB809E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A27B9CA6-F200-4772-B553-378B215F34EF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F6D18C-76FA-4B2A-9E7C-E67368E01BBC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47" name="Cross 46">
                <a:extLst>
                  <a:ext uri="{FF2B5EF4-FFF2-40B4-BE49-F238E27FC236}">
                    <a16:creationId xmlns:a16="http://schemas.microsoft.com/office/drawing/2014/main" id="{72E95756-46C5-4059-BD8F-1AA4821548C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ross 47">
                <a:extLst>
                  <a:ext uri="{FF2B5EF4-FFF2-40B4-BE49-F238E27FC236}">
                    <a16:creationId xmlns:a16="http://schemas.microsoft.com/office/drawing/2014/main" id="{7968DBF9-A6E4-4434-A7C0-C4D428D9189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ross 48">
                <a:extLst>
                  <a:ext uri="{FF2B5EF4-FFF2-40B4-BE49-F238E27FC236}">
                    <a16:creationId xmlns:a16="http://schemas.microsoft.com/office/drawing/2014/main" id="{DFCA4F6C-289D-45BC-930D-F97A81E5ECD5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1BF927-0DD5-4E05-8527-27588F1C2CD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649A637-F376-4E20-AF46-2D614669BEC0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1" name="Cross 30">
                  <a:extLst>
                    <a:ext uri="{FF2B5EF4-FFF2-40B4-BE49-F238E27FC236}">
                      <a16:creationId xmlns:a16="http://schemas.microsoft.com/office/drawing/2014/main" id="{4FB185B3-64C6-4380-B3AC-4FD655CA391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Cross 44">
                  <a:extLst>
                    <a:ext uri="{FF2B5EF4-FFF2-40B4-BE49-F238E27FC236}">
                      <a16:creationId xmlns:a16="http://schemas.microsoft.com/office/drawing/2014/main" id="{97C0D2A1-6A99-4648-94B5-C3E1904C8122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Cross 45">
                  <a:extLst>
                    <a:ext uri="{FF2B5EF4-FFF2-40B4-BE49-F238E27FC236}">
                      <a16:creationId xmlns:a16="http://schemas.microsoft.com/office/drawing/2014/main" id="{D5236DD5-C294-4768-A185-E302FB32ACD5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Cross 28">
                <a:extLst>
                  <a:ext uri="{FF2B5EF4-FFF2-40B4-BE49-F238E27FC236}">
                    <a16:creationId xmlns:a16="http://schemas.microsoft.com/office/drawing/2014/main" id="{7C5563CC-9701-43EC-828D-15982243B988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42F0E2-95EF-4F28-87B7-F4FD046D7FA2}"/>
              </a:ext>
            </a:extLst>
          </p:cNvPr>
          <p:cNvGrpSpPr/>
          <p:nvPr/>
        </p:nvGrpSpPr>
        <p:grpSpPr>
          <a:xfrm>
            <a:off x="3098924" y="1311518"/>
            <a:ext cx="1787964" cy="877549"/>
            <a:chOff x="1050870" y="813647"/>
            <a:chExt cx="9206391" cy="5230706"/>
          </a:xfrm>
        </p:grpSpPr>
        <p:pic>
          <p:nvPicPr>
            <p:cNvPr id="51" name="Picture 5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B174F75-0211-492C-AFC8-43E00FE08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2" name="Picture 51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15E042-D58A-4328-A73B-60DFD4DD0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3" name="Picture 5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083BBFF-EAEF-4D9F-BCFC-F1FBA3981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4" name="Picture 53" descr="A green ball on a field&#10;&#10;Description automatically generated">
              <a:extLst>
                <a:ext uri="{FF2B5EF4-FFF2-40B4-BE49-F238E27FC236}">
                  <a16:creationId xmlns:a16="http://schemas.microsoft.com/office/drawing/2014/main" id="{817FB4DB-8A1D-4BB0-8D63-9B9A707B6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6A58CDC2-C978-4A6D-9D2A-E6CBD93270A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74B612-A85C-4B8E-9D4C-D2174B6ADCE2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63" name="Cross 62">
                <a:extLst>
                  <a:ext uri="{FF2B5EF4-FFF2-40B4-BE49-F238E27FC236}">
                    <a16:creationId xmlns:a16="http://schemas.microsoft.com/office/drawing/2014/main" id="{5C559C6E-646B-475C-86BC-83811DC866E2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ross 63">
                <a:extLst>
                  <a:ext uri="{FF2B5EF4-FFF2-40B4-BE49-F238E27FC236}">
                    <a16:creationId xmlns:a16="http://schemas.microsoft.com/office/drawing/2014/main" id="{83787C75-8440-41FC-8ED5-BDB7CB71F5B9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ross 64">
                <a:extLst>
                  <a:ext uri="{FF2B5EF4-FFF2-40B4-BE49-F238E27FC236}">
                    <a16:creationId xmlns:a16="http://schemas.microsoft.com/office/drawing/2014/main" id="{18D302EB-E3BE-4F2B-9335-9D549BFAFF7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2B9603-6D92-4310-89B4-CBE29548037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A1D9E21-7DE0-4C3B-B524-2329E8D9F1D7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60" name="Cross 59">
                  <a:extLst>
                    <a:ext uri="{FF2B5EF4-FFF2-40B4-BE49-F238E27FC236}">
                      <a16:creationId xmlns:a16="http://schemas.microsoft.com/office/drawing/2014/main" id="{361BCB93-9EDC-4F0F-A69C-87451385EDA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ross 60">
                  <a:extLst>
                    <a:ext uri="{FF2B5EF4-FFF2-40B4-BE49-F238E27FC236}">
                      <a16:creationId xmlns:a16="http://schemas.microsoft.com/office/drawing/2014/main" id="{0871FEA6-8BFC-4D2E-90E9-C698F3C72A27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ross 61">
                  <a:extLst>
                    <a:ext uri="{FF2B5EF4-FFF2-40B4-BE49-F238E27FC236}">
                      <a16:creationId xmlns:a16="http://schemas.microsoft.com/office/drawing/2014/main" id="{531F9FD7-226E-4025-846D-7EB12DDE1BF0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Cross 58">
                <a:extLst>
                  <a:ext uri="{FF2B5EF4-FFF2-40B4-BE49-F238E27FC236}">
                    <a16:creationId xmlns:a16="http://schemas.microsoft.com/office/drawing/2014/main" id="{910660EE-0E88-4501-81DD-A68496F78B9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472AB4-445B-46A7-8272-DEA4C771E207}"/>
              </a:ext>
            </a:extLst>
          </p:cNvPr>
          <p:cNvGrpSpPr/>
          <p:nvPr/>
        </p:nvGrpSpPr>
        <p:grpSpPr>
          <a:xfrm>
            <a:off x="7202505" y="1311518"/>
            <a:ext cx="1787964" cy="877549"/>
            <a:chOff x="1050870" y="813647"/>
            <a:chExt cx="9206391" cy="5230706"/>
          </a:xfrm>
        </p:grpSpPr>
        <p:pic>
          <p:nvPicPr>
            <p:cNvPr id="67" name="Picture 6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2EAF47-1C7A-4EFC-A067-B13449BE2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8" name="Picture 6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78F2D48E-3F9A-4625-8980-09E6EEDD9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9" name="Picture 6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D565E07F-BD45-4D40-9D03-E75AE84A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0" name="Picture 6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952D4A44-C04E-460A-8AA8-3F3167087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1" name="Cross 70">
              <a:extLst>
                <a:ext uri="{FF2B5EF4-FFF2-40B4-BE49-F238E27FC236}">
                  <a16:creationId xmlns:a16="http://schemas.microsoft.com/office/drawing/2014/main" id="{82B24A67-8EC9-470C-A883-94F608DF717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4914C39-0D26-433D-9673-2EDD203F4F2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C109C43C-D4F7-4628-91F3-BD1A70C3482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2983C67E-3FD5-4074-B7C9-8C1D4B295BB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160EBC56-129F-4B82-9B68-FB52629B79BA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94E42CA-9AA7-4233-8DF5-4367490F53B5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E0C70CC-FEB0-442D-B372-8C3ECEF21F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76" name="Cross 75">
                  <a:extLst>
                    <a:ext uri="{FF2B5EF4-FFF2-40B4-BE49-F238E27FC236}">
                      <a16:creationId xmlns:a16="http://schemas.microsoft.com/office/drawing/2014/main" id="{B66296BF-B244-4503-8E3D-0A58E82F940D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ross 76">
                  <a:extLst>
                    <a:ext uri="{FF2B5EF4-FFF2-40B4-BE49-F238E27FC236}">
                      <a16:creationId xmlns:a16="http://schemas.microsoft.com/office/drawing/2014/main" id="{2E40B17E-DF6F-48F2-BAA7-E692F3A4D135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Cross 77">
                  <a:extLst>
                    <a:ext uri="{FF2B5EF4-FFF2-40B4-BE49-F238E27FC236}">
                      <a16:creationId xmlns:a16="http://schemas.microsoft.com/office/drawing/2014/main" id="{B719057D-98B2-4DEB-9787-9D75A3F563DA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2A32A092-DD1F-4451-B0A3-7FE0A71DC26D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B27ECF-DB80-469C-B8A2-7FA5075341F8}"/>
              </a:ext>
            </a:extLst>
          </p:cNvPr>
          <p:cNvSpPr txBox="1"/>
          <p:nvPr/>
        </p:nvSpPr>
        <p:spPr>
          <a:xfrm>
            <a:off x="1494713" y="86215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DDD06-CFA6-48F6-B1F1-94B4CD01EA0F}"/>
              </a:ext>
            </a:extLst>
          </p:cNvPr>
          <p:cNvSpPr txBox="1"/>
          <p:nvPr/>
        </p:nvSpPr>
        <p:spPr>
          <a:xfrm>
            <a:off x="3546072" y="87609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8B5A9F-5FA0-4B91-99CE-A96FE46D96FD}"/>
              </a:ext>
            </a:extLst>
          </p:cNvPr>
          <p:cNvSpPr txBox="1"/>
          <p:nvPr/>
        </p:nvSpPr>
        <p:spPr>
          <a:xfrm>
            <a:off x="5584914" y="868501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F4DE6B-4724-417D-9CB4-EF0D0F28FA77}"/>
              </a:ext>
            </a:extLst>
          </p:cNvPr>
          <p:cNvSpPr txBox="1"/>
          <p:nvPr/>
        </p:nvSpPr>
        <p:spPr>
          <a:xfrm>
            <a:off x="7871669" y="8593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4C7454A-0755-4773-AF7C-F04D8322C882}"/>
              </a:ext>
            </a:extLst>
          </p:cNvPr>
          <p:cNvSpPr/>
          <p:nvPr/>
        </p:nvSpPr>
        <p:spPr>
          <a:xfrm>
            <a:off x="754332" y="2771369"/>
            <a:ext cx="8522563" cy="16619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8DD271-9987-4EB9-84D3-DF7FBCA48D2F}"/>
              </a:ext>
            </a:extLst>
          </p:cNvPr>
          <p:cNvGrpSpPr/>
          <p:nvPr/>
        </p:nvGrpSpPr>
        <p:grpSpPr>
          <a:xfrm>
            <a:off x="1056173" y="3217033"/>
            <a:ext cx="1787964" cy="877549"/>
            <a:chOff x="1050870" y="813647"/>
            <a:chExt cx="9206391" cy="5230706"/>
          </a:xfrm>
        </p:grpSpPr>
        <p:pic>
          <p:nvPicPr>
            <p:cNvPr id="87" name="Picture 8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09D3660-2B57-472F-9F28-DFDA22B35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8" name="Picture 8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B7DC67B1-E519-40B1-B1F1-58B15B69D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9" name="Picture 8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12D6657-C0F3-4516-AD85-381F84DC0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0" name="Picture 8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454A357B-84F7-4C69-B943-9F6292102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91" name="Cross 90">
              <a:extLst>
                <a:ext uri="{FF2B5EF4-FFF2-40B4-BE49-F238E27FC236}">
                  <a16:creationId xmlns:a16="http://schemas.microsoft.com/office/drawing/2014/main" id="{88DE1B03-1EF0-4521-8641-4902F0AA32B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3329794-86BC-434B-9743-98BEDAB302C8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99" name="Cross 98">
                <a:extLst>
                  <a:ext uri="{FF2B5EF4-FFF2-40B4-BE49-F238E27FC236}">
                    <a16:creationId xmlns:a16="http://schemas.microsoft.com/office/drawing/2014/main" id="{E0252B55-2620-42AA-A217-9D3CD07D6014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ross 99">
                <a:extLst>
                  <a:ext uri="{FF2B5EF4-FFF2-40B4-BE49-F238E27FC236}">
                    <a16:creationId xmlns:a16="http://schemas.microsoft.com/office/drawing/2014/main" id="{2CA2C747-3A03-4CBF-8527-7AFA633D27C7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Cross 100">
                <a:extLst>
                  <a:ext uri="{FF2B5EF4-FFF2-40B4-BE49-F238E27FC236}">
                    <a16:creationId xmlns:a16="http://schemas.microsoft.com/office/drawing/2014/main" id="{B481B60C-E9DF-486E-94EB-8ECA3E329DDF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CBE08E4-CE4B-4485-BB1C-E8F86081A358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89835CA4-99D8-4915-B94F-10663D5C2165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96" name="Cross 95">
                  <a:extLst>
                    <a:ext uri="{FF2B5EF4-FFF2-40B4-BE49-F238E27FC236}">
                      <a16:creationId xmlns:a16="http://schemas.microsoft.com/office/drawing/2014/main" id="{4557D3A5-24FE-427B-81D2-E98684C7268A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Cross 96">
                  <a:extLst>
                    <a:ext uri="{FF2B5EF4-FFF2-40B4-BE49-F238E27FC236}">
                      <a16:creationId xmlns:a16="http://schemas.microsoft.com/office/drawing/2014/main" id="{27164C01-A0B3-4496-8DBA-9ED56BC93CBD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Cross 97">
                  <a:extLst>
                    <a:ext uri="{FF2B5EF4-FFF2-40B4-BE49-F238E27FC236}">
                      <a16:creationId xmlns:a16="http://schemas.microsoft.com/office/drawing/2014/main" id="{688F2C00-729D-45F6-9043-145BDC6B86DF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Cross 94">
                <a:extLst>
                  <a:ext uri="{FF2B5EF4-FFF2-40B4-BE49-F238E27FC236}">
                    <a16:creationId xmlns:a16="http://schemas.microsoft.com/office/drawing/2014/main" id="{6D42AEA4-BA6A-4983-BE3D-8BDB349F6E43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44DCB56-CCDE-4B6C-BE8A-0B69CEF42DEA}"/>
              </a:ext>
            </a:extLst>
          </p:cNvPr>
          <p:cNvGrpSpPr/>
          <p:nvPr/>
        </p:nvGrpSpPr>
        <p:grpSpPr>
          <a:xfrm>
            <a:off x="5158891" y="3232412"/>
            <a:ext cx="1787964" cy="877549"/>
            <a:chOff x="1050870" y="813647"/>
            <a:chExt cx="9206391" cy="5230706"/>
          </a:xfrm>
        </p:grpSpPr>
        <p:pic>
          <p:nvPicPr>
            <p:cNvPr id="103" name="Picture 10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99D1959-1740-45AC-99A5-FD3325158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4" name="Picture 103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4F3FF52E-F779-43F2-BB8F-F775F4860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5" name="Picture 104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7FD5C832-C646-4158-9DA9-E1B5A0353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6" name="Picture 105" descr="A green ball on a field&#10;&#10;Description automatically generated">
              <a:extLst>
                <a:ext uri="{FF2B5EF4-FFF2-40B4-BE49-F238E27FC236}">
                  <a16:creationId xmlns:a16="http://schemas.microsoft.com/office/drawing/2014/main" id="{33BA6409-E293-4DEF-9C30-7078432D3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07" name="Cross 106">
              <a:extLst>
                <a:ext uri="{FF2B5EF4-FFF2-40B4-BE49-F238E27FC236}">
                  <a16:creationId xmlns:a16="http://schemas.microsoft.com/office/drawing/2014/main" id="{42BE4CAA-E1B2-4E27-A629-61EF078420F6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BB67631-DA84-4D8F-9397-70DBF21178F7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15" name="Cross 114">
                <a:extLst>
                  <a:ext uri="{FF2B5EF4-FFF2-40B4-BE49-F238E27FC236}">
                    <a16:creationId xmlns:a16="http://schemas.microsoft.com/office/drawing/2014/main" id="{CE483BD8-E172-4DCA-8512-57CC732E429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ross 115">
                <a:extLst>
                  <a:ext uri="{FF2B5EF4-FFF2-40B4-BE49-F238E27FC236}">
                    <a16:creationId xmlns:a16="http://schemas.microsoft.com/office/drawing/2014/main" id="{1C57EEAF-E8E1-43C5-A8D6-713BAC17EC61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ross 116">
                <a:extLst>
                  <a:ext uri="{FF2B5EF4-FFF2-40B4-BE49-F238E27FC236}">
                    <a16:creationId xmlns:a16="http://schemas.microsoft.com/office/drawing/2014/main" id="{4BD46FB9-AAB2-42D1-A692-AAD27CA05814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92EE91A-A87D-4EF9-AB21-1509277C82E4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0CC03A1-010C-47F5-9893-435B0A478C28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12" name="Cross 111">
                  <a:extLst>
                    <a:ext uri="{FF2B5EF4-FFF2-40B4-BE49-F238E27FC236}">
                      <a16:creationId xmlns:a16="http://schemas.microsoft.com/office/drawing/2014/main" id="{694BE3DA-3DF4-4BF9-9897-0B5EA8F3176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Cross 112">
                  <a:extLst>
                    <a:ext uri="{FF2B5EF4-FFF2-40B4-BE49-F238E27FC236}">
                      <a16:creationId xmlns:a16="http://schemas.microsoft.com/office/drawing/2014/main" id="{2B27D644-345A-4C8B-A288-B4747396EAC0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Cross 113">
                  <a:extLst>
                    <a:ext uri="{FF2B5EF4-FFF2-40B4-BE49-F238E27FC236}">
                      <a16:creationId xmlns:a16="http://schemas.microsoft.com/office/drawing/2014/main" id="{C52DF246-C23C-4C05-85C8-B73F224E84AB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1" name="Cross 110">
                <a:extLst>
                  <a:ext uri="{FF2B5EF4-FFF2-40B4-BE49-F238E27FC236}">
                    <a16:creationId xmlns:a16="http://schemas.microsoft.com/office/drawing/2014/main" id="{CE3DAAD4-6546-46D2-91DD-6B9329FBC7D2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C0CF825-ADB0-4E2A-A45E-1EB9FCC2F0D3}"/>
              </a:ext>
            </a:extLst>
          </p:cNvPr>
          <p:cNvGrpSpPr/>
          <p:nvPr/>
        </p:nvGrpSpPr>
        <p:grpSpPr>
          <a:xfrm>
            <a:off x="3107532" y="3232412"/>
            <a:ext cx="1787964" cy="877549"/>
            <a:chOff x="1050870" y="813647"/>
            <a:chExt cx="9206391" cy="5230706"/>
          </a:xfrm>
        </p:grpSpPr>
        <p:pic>
          <p:nvPicPr>
            <p:cNvPr id="119" name="Picture 1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AD0EBAE-0D91-475E-8CB9-ED914E2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0" name="Picture 1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3D4BD8F8-9344-4964-BACB-41EFD5DD4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1" name="Picture 1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7AB2F5FA-B807-4F7A-81F2-6A88701D4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2" name="Picture 1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6A7F8B9-D53A-4B62-A5E3-2220D18F0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23" name="Cross 122">
              <a:extLst>
                <a:ext uri="{FF2B5EF4-FFF2-40B4-BE49-F238E27FC236}">
                  <a16:creationId xmlns:a16="http://schemas.microsoft.com/office/drawing/2014/main" id="{F62938A4-8EF3-4C5A-B1BA-9A283940BD89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1B40769-F7C6-413D-99A7-B71EC265820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31" name="Cross 130">
                <a:extLst>
                  <a:ext uri="{FF2B5EF4-FFF2-40B4-BE49-F238E27FC236}">
                    <a16:creationId xmlns:a16="http://schemas.microsoft.com/office/drawing/2014/main" id="{88434509-0270-4B84-B145-6DEEFEE8F17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ross 131">
                <a:extLst>
                  <a:ext uri="{FF2B5EF4-FFF2-40B4-BE49-F238E27FC236}">
                    <a16:creationId xmlns:a16="http://schemas.microsoft.com/office/drawing/2014/main" id="{50FE5A86-0BBE-43F2-9749-4428E5CC63C5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ross 132">
                <a:extLst>
                  <a:ext uri="{FF2B5EF4-FFF2-40B4-BE49-F238E27FC236}">
                    <a16:creationId xmlns:a16="http://schemas.microsoft.com/office/drawing/2014/main" id="{57DB993A-4369-48BC-8AFC-4FF6126F15B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AE1C2DB-4560-4483-B377-3759702BB95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349DAE68-9239-4920-8A56-1B2375503088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28" name="Cross 127">
                  <a:extLst>
                    <a:ext uri="{FF2B5EF4-FFF2-40B4-BE49-F238E27FC236}">
                      <a16:creationId xmlns:a16="http://schemas.microsoft.com/office/drawing/2014/main" id="{025195E8-F873-4E40-9FC2-FDB9737DAC3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Cross 128">
                  <a:extLst>
                    <a:ext uri="{FF2B5EF4-FFF2-40B4-BE49-F238E27FC236}">
                      <a16:creationId xmlns:a16="http://schemas.microsoft.com/office/drawing/2014/main" id="{402DF685-EC52-4BBF-A95E-B592CA736429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Cross 129">
                  <a:extLst>
                    <a:ext uri="{FF2B5EF4-FFF2-40B4-BE49-F238E27FC236}">
                      <a16:creationId xmlns:a16="http://schemas.microsoft.com/office/drawing/2014/main" id="{98676FA9-5470-4EF7-996C-F3A2604A84E4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7" name="Cross 126">
                <a:extLst>
                  <a:ext uri="{FF2B5EF4-FFF2-40B4-BE49-F238E27FC236}">
                    <a16:creationId xmlns:a16="http://schemas.microsoft.com/office/drawing/2014/main" id="{73C500E1-5C67-405A-8804-7EC1148720E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70B84AA-E89D-4357-A5DC-8FECC883ACC4}"/>
              </a:ext>
            </a:extLst>
          </p:cNvPr>
          <p:cNvGrpSpPr/>
          <p:nvPr/>
        </p:nvGrpSpPr>
        <p:grpSpPr>
          <a:xfrm>
            <a:off x="7211113" y="3232412"/>
            <a:ext cx="1787964" cy="877549"/>
            <a:chOff x="1050870" y="813647"/>
            <a:chExt cx="9206391" cy="5230706"/>
          </a:xfrm>
        </p:grpSpPr>
        <p:pic>
          <p:nvPicPr>
            <p:cNvPr id="135" name="Picture 134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42D5BA9-ACB7-4658-81E8-E15FBC02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6" name="Picture 135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DAA241E1-2C64-4103-9434-7958BE06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7" name="Picture 13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E6929F2-F7AC-40CC-922F-64C5035CA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8" name="Picture 137" descr="A green ball on a field&#10;&#10;Description automatically generated">
              <a:extLst>
                <a:ext uri="{FF2B5EF4-FFF2-40B4-BE49-F238E27FC236}">
                  <a16:creationId xmlns:a16="http://schemas.microsoft.com/office/drawing/2014/main" id="{FB8CE3C9-2D6F-47B1-8C54-64ABD5BE9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39" name="Cross 138">
              <a:extLst>
                <a:ext uri="{FF2B5EF4-FFF2-40B4-BE49-F238E27FC236}">
                  <a16:creationId xmlns:a16="http://schemas.microsoft.com/office/drawing/2014/main" id="{57B82B1D-AD0A-45C3-96FC-1E7A1C2E1208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6424DD3-A12E-46EB-B8F6-AEE64BBA350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47" name="Cross 146">
                <a:extLst>
                  <a:ext uri="{FF2B5EF4-FFF2-40B4-BE49-F238E27FC236}">
                    <a16:creationId xmlns:a16="http://schemas.microsoft.com/office/drawing/2014/main" id="{F7B7DD21-94FF-43FC-8DF7-B6B1618C9423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ross 147">
                <a:extLst>
                  <a:ext uri="{FF2B5EF4-FFF2-40B4-BE49-F238E27FC236}">
                    <a16:creationId xmlns:a16="http://schemas.microsoft.com/office/drawing/2014/main" id="{4FF550D7-BBA9-4211-BA73-FD2EA68E366D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ross 148">
                <a:extLst>
                  <a:ext uri="{FF2B5EF4-FFF2-40B4-BE49-F238E27FC236}">
                    <a16:creationId xmlns:a16="http://schemas.microsoft.com/office/drawing/2014/main" id="{449BA1FB-AA0F-4589-999F-E8CB69ED6DB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3B8F453-B415-4CE9-BDCE-A1DE772CEAA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C0A7C375-7006-45DE-BFBB-9988F47F26E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44" name="Cross 143">
                  <a:extLst>
                    <a:ext uri="{FF2B5EF4-FFF2-40B4-BE49-F238E27FC236}">
                      <a16:creationId xmlns:a16="http://schemas.microsoft.com/office/drawing/2014/main" id="{D37E53F1-6EC2-4128-B467-CD37D50C049F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Cross 144">
                  <a:extLst>
                    <a:ext uri="{FF2B5EF4-FFF2-40B4-BE49-F238E27FC236}">
                      <a16:creationId xmlns:a16="http://schemas.microsoft.com/office/drawing/2014/main" id="{F18FD65A-3A46-4A16-9E35-18B29CD75B94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Cross 145">
                  <a:extLst>
                    <a:ext uri="{FF2B5EF4-FFF2-40B4-BE49-F238E27FC236}">
                      <a16:creationId xmlns:a16="http://schemas.microsoft.com/office/drawing/2014/main" id="{E6A5EDA9-34E1-4F4A-9D90-B6184CD88277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3" name="Cross 142">
                <a:extLst>
                  <a:ext uri="{FF2B5EF4-FFF2-40B4-BE49-F238E27FC236}">
                    <a16:creationId xmlns:a16="http://schemas.microsoft.com/office/drawing/2014/main" id="{35D07C28-869E-421D-AFAE-512BF75CA2D9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CD1C8784-D4D5-4FB1-A9E8-F2747D5B237B}"/>
              </a:ext>
            </a:extLst>
          </p:cNvPr>
          <p:cNvSpPr txBox="1"/>
          <p:nvPr/>
        </p:nvSpPr>
        <p:spPr>
          <a:xfrm>
            <a:off x="1503321" y="278304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8F6E6B9-AFE4-4A77-B5B2-CE90D9C52D19}"/>
              </a:ext>
            </a:extLst>
          </p:cNvPr>
          <p:cNvSpPr txBox="1"/>
          <p:nvPr/>
        </p:nvSpPr>
        <p:spPr>
          <a:xfrm>
            <a:off x="3554680" y="279698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51CADA-ABA9-4B63-8C0F-17EA481CAB5E}"/>
              </a:ext>
            </a:extLst>
          </p:cNvPr>
          <p:cNvSpPr txBox="1"/>
          <p:nvPr/>
        </p:nvSpPr>
        <p:spPr>
          <a:xfrm>
            <a:off x="5593522" y="2789395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5EEFB08-9CA5-4071-AA77-D6E48C4B728D}"/>
              </a:ext>
            </a:extLst>
          </p:cNvPr>
          <p:cNvSpPr txBox="1"/>
          <p:nvPr/>
        </p:nvSpPr>
        <p:spPr>
          <a:xfrm>
            <a:off x="7880277" y="27802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71D3C2D-099D-486D-896B-E0FC6F6F47D8}"/>
              </a:ext>
            </a:extLst>
          </p:cNvPr>
          <p:cNvSpPr/>
          <p:nvPr/>
        </p:nvSpPr>
        <p:spPr>
          <a:xfrm>
            <a:off x="754332" y="4796957"/>
            <a:ext cx="8522563" cy="16619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3645291-3685-4D8E-A3ED-E2BC1CFE3945}"/>
              </a:ext>
            </a:extLst>
          </p:cNvPr>
          <p:cNvGrpSpPr/>
          <p:nvPr/>
        </p:nvGrpSpPr>
        <p:grpSpPr>
          <a:xfrm>
            <a:off x="1056173" y="5242621"/>
            <a:ext cx="1787964" cy="877549"/>
            <a:chOff x="1050870" y="813647"/>
            <a:chExt cx="9206391" cy="5230706"/>
          </a:xfrm>
        </p:grpSpPr>
        <p:pic>
          <p:nvPicPr>
            <p:cNvPr id="156" name="Picture 15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AE856E-F103-4531-924C-26D2812A6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7" name="Picture 156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B8EAA7-6952-4AB0-B38B-689629D87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8" name="Picture 157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583F9632-D79A-4464-9986-1F763D89D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9" name="Picture 158" descr="A green ball on a field&#10;&#10;Description automatically generated">
              <a:extLst>
                <a:ext uri="{FF2B5EF4-FFF2-40B4-BE49-F238E27FC236}">
                  <a16:creationId xmlns:a16="http://schemas.microsoft.com/office/drawing/2014/main" id="{BE815FB3-E06C-4F12-97FF-7B7F33D2C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60" name="Cross 159">
              <a:extLst>
                <a:ext uri="{FF2B5EF4-FFF2-40B4-BE49-F238E27FC236}">
                  <a16:creationId xmlns:a16="http://schemas.microsoft.com/office/drawing/2014/main" id="{5CD44826-36E0-4C00-8EB7-9A0F9A97A077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DC17EEE-3BE4-46C5-B66B-9E02AB1D96F3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68" name="Cross 167">
                <a:extLst>
                  <a:ext uri="{FF2B5EF4-FFF2-40B4-BE49-F238E27FC236}">
                    <a16:creationId xmlns:a16="http://schemas.microsoft.com/office/drawing/2014/main" id="{AB8C8355-0EB4-4528-B96A-5DE1D8ED2BEF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Cross 168">
                <a:extLst>
                  <a:ext uri="{FF2B5EF4-FFF2-40B4-BE49-F238E27FC236}">
                    <a16:creationId xmlns:a16="http://schemas.microsoft.com/office/drawing/2014/main" id="{6773B572-C6CC-4E26-9B9E-2F29FCD43BA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Cross 169">
                <a:extLst>
                  <a:ext uri="{FF2B5EF4-FFF2-40B4-BE49-F238E27FC236}">
                    <a16:creationId xmlns:a16="http://schemas.microsoft.com/office/drawing/2014/main" id="{DB5EA0A3-F441-482A-9F70-0B8FF46205F3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3A3495B-3D5C-4771-AE91-7C1EC74D193A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6021D62-AAD3-41BE-BF13-B8AAB18D73E9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65" name="Cross 164">
                  <a:extLst>
                    <a:ext uri="{FF2B5EF4-FFF2-40B4-BE49-F238E27FC236}">
                      <a16:creationId xmlns:a16="http://schemas.microsoft.com/office/drawing/2014/main" id="{BDAFE253-46BD-4059-824C-D08E00145A2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Cross 165">
                  <a:extLst>
                    <a:ext uri="{FF2B5EF4-FFF2-40B4-BE49-F238E27FC236}">
                      <a16:creationId xmlns:a16="http://schemas.microsoft.com/office/drawing/2014/main" id="{1F94F2A6-69FA-4807-84DE-F72F0E9DACF9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Cross 166">
                  <a:extLst>
                    <a:ext uri="{FF2B5EF4-FFF2-40B4-BE49-F238E27FC236}">
                      <a16:creationId xmlns:a16="http://schemas.microsoft.com/office/drawing/2014/main" id="{CDC8672A-5C73-4300-A0C3-F116FE10B324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4" name="Cross 163">
                <a:extLst>
                  <a:ext uri="{FF2B5EF4-FFF2-40B4-BE49-F238E27FC236}">
                    <a16:creationId xmlns:a16="http://schemas.microsoft.com/office/drawing/2014/main" id="{191E1E74-0224-4C6A-9799-6A30D7ABB0F1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FE28A9B-CF80-4E15-80B5-391EB9A6EA74}"/>
              </a:ext>
            </a:extLst>
          </p:cNvPr>
          <p:cNvGrpSpPr/>
          <p:nvPr/>
        </p:nvGrpSpPr>
        <p:grpSpPr>
          <a:xfrm>
            <a:off x="5158891" y="5258000"/>
            <a:ext cx="1787964" cy="877549"/>
            <a:chOff x="1050870" y="813647"/>
            <a:chExt cx="9206391" cy="5230706"/>
          </a:xfrm>
        </p:grpSpPr>
        <p:pic>
          <p:nvPicPr>
            <p:cNvPr id="172" name="Picture 171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98AE0206-D958-4FAF-BAAF-C4806E58B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3" name="Picture 172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F33BB239-F304-4D26-BA70-2D229E1C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4" name="Picture 173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FC32CFF3-0EFD-4275-A3C7-70FEFDCE1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5" name="Picture 174" descr="A green ball on a field&#10;&#10;Description automatically generated">
              <a:extLst>
                <a:ext uri="{FF2B5EF4-FFF2-40B4-BE49-F238E27FC236}">
                  <a16:creationId xmlns:a16="http://schemas.microsoft.com/office/drawing/2014/main" id="{C58C83AF-12A6-4F85-9518-5AD6EB3D6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76" name="Cross 175">
              <a:extLst>
                <a:ext uri="{FF2B5EF4-FFF2-40B4-BE49-F238E27FC236}">
                  <a16:creationId xmlns:a16="http://schemas.microsoft.com/office/drawing/2014/main" id="{28FAE6A8-2C32-4D03-865D-CEBFE4DCC159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06226CEC-B04B-40F5-9678-1D292E0687E5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84" name="Cross 183">
                <a:extLst>
                  <a:ext uri="{FF2B5EF4-FFF2-40B4-BE49-F238E27FC236}">
                    <a16:creationId xmlns:a16="http://schemas.microsoft.com/office/drawing/2014/main" id="{77FE9583-7315-4BD6-B7C3-689C08D6FCBA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Cross 184">
                <a:extLst>
                  <a:ext uri="{FF2B5EF4-FFF2-40B4-BE49-F238E27FC236}">
                    <a16:creationId xmlns:a16="http://schemas.microsoft.com/office/drawing/2014/main" id="{0766237D-BA47-4FD6-A41E-96A855D7CF17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Cross 185">
                <a:extLst>
                  <a:ext uri="{FF2B5EF4-FFF2-40B4-BE49-F238E27FC236}">
                    <a16:creationId xmlns:a16="http://schemas.microsoft.com/office/drawing/2014/main" id="{C5F36886-2DBE-4365-AD5A-A7C551D8C6B4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3A6A595-F5E2-4BF6-8743-97DE6405AA4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69949776-4C7C-4D91-B946-C1DD6733CB89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81" name="Cross 180">
                  <a:extLst>
                    <a:ext uri="{FF2B5EF4-FFF2-40B4-BE49-F238E27FC236}">
                      <a16:creationId xmlns:a16="http://schemas.microsoft.com/office/drawing/2014/main" id="{5141B613-8883-4134-BBD5-44D3881D35B7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Cross 181">
                  <a:extLst>
                    <a:ext uri="{FF2B5EF4-FFF2-40B4-BE49-F238E27FC236}">
                      <a16:creationId xmlns:a16="http://schemas.microsoft.com/office/drawing/2014/main" id="{6323DA92-585E-46D5-9A02-58F97350B193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Cross 182">
                  <a:extLst>
                    <a:ext uri="{FF2B5EF4-FFF2-40B4-BE49-F238E27FC236}">
                      <a16:creationId xmlns:a16="http://schemas.microsoft.com/office/drawing/2014/main" id="{5BFB552B-7EE2-4CBA-B5D1-533BC8B6538B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0" name="Cross 179">
                <a:extLst>
                  <a:ext uri="{FF2B5EF4-FFF2-40B4-BE49-F238E27FC236}">
                    <a16:creationId xmlns:a16="http://schemas.microsoft.com/office/drawing/2014/main" id="{5C6EC7ED-0490-46D1-A29E-75F16319B9B1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7061045-2C1B-4D07-B9A5-EFB52A1911BC}"/>
              </a:ext>
            </a:extLst>
          </p:cNvPr>
          <p:cNvGrpSpPr/>
          <p:nvPr/>
        </p:nvGrpSpPr>
        <p:grpSpPr>
          <a:xfrm>
            <a:off x="3107532" y="5258000"/>
            <a:ext cx="1787964" cy="877549"/>
            <a:chOff x="1050870" y="813647"/>
            <a:chExt cx="9206391" cy="5230706"/>
          </a:xfrm>
        </p:grpSpPr>
        <p:pic>
          <p:nvPicPr>
            <p:cNvPr id="188" name="Picture 187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859DAB11-08FB-475B-B58F-251DAC6DD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89" name="Picture 188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C091E3D-7E0B-45C5-B7B0-383E7EEF3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90" name="Picture 18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3BFE5FD5-0BCD-41BD-839E-AD3E62287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91" name="Picture 190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CD437F5-5DD2-40EA-9783-6EE3290BE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92" name="Cross 191">
              <a:extLst>
                <a:ext uri="{FF2B5EF4-FFF2-40B4-BE49-F238E27FC236}">
                  <a16:creationId xmlns:a16="http://schemas.microsoft.com/office/drawing/2014/main" id="{24ECFD65-D177-4435-8AF7-AC8789559358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89BA1738-EA79-46BB-838C-14449BF456BA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D88573E0-E26F-4F41-B747-0A8FA00869E6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ross 200">
                <a:extLst>
                  <a:ext uri="{FF2B5EF4-FFF2-40B4-BE49-F238E27FC236}">
                    <a16:creationId xmlns:a16="http://schemas.microsoft.com/office/drawing/2014/main" id="{2DDF124E-943C-4815-A024-2674588C82D5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ross 201">
                <a:extLst>
                  <a:ext uri="{FF2B5EF4-FFF2-40B4-BE49-F238E27FC236}">
                    <a16:creationId xmlns:a16="http://schemas.microsoft.com/office/drawing/2014/main" id="{CBB866BB-762A-46AC-896D-5E3E7F753DE1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2C840B9-9461-46BD-B2A0-B92022B33A9C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D6627928-7232-439B-B83F-06A1315B13AB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97" name="Cross 196">
                  <a:extLst>
                    <a:ext uri="{FF2B5EF4-FFF2-40B4-BE49-F238E27FC236}">
                      <a16:creationId xmlns:a16="http://schemas.microsoft.com/office/drawing/2014/main" id="{6092ACA8-18A3-4F42-960F-293785002BE3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Cross 197">
                  <a:extLst>
                    <a:ext uri="{FF2B5EF4-FFF2-40B4-BE49-F238E27FC236}">
                      <a16:creationId xmlns:a16="http://schemas.microsoft.com/office/drawing/2014/main" id="{B5843128-B168-429C-ADD1-997DA4D44631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Cross 198">
                  <a:extLst>
                    <a:ext uri="{FF2B5EF4-FFF2-40B4-BE49-F238E27FC236}">
                      <a16:creationId xmlns:a16="http://schemas.microsoft.com/office/drawing/2014/main" id="{11AE6C00-1242-465D-B09E-D80589A9628E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6" name="Cross 195">
                <a:extLst>
                  <a:ext uri="{FF2B5EF4-FFF2-40B4-BE49-F238E27FC236}">
                    <a16:creationId xmlns:a16="http://schemas.microsoft.com/office/drawing/2014/main" id="{474805D4-BE6A-424D-BA21-38C34DE448F0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1D9BE40-D885-4BEB-8835-6106930903CD}"/>
              </a:ext>
            </a:extLst>
          </p:cNvPr>
          <p:cNvGrpSpPr/>
          <p:nvPr/>
        </p:nvGrpSpPr>
        <p:grpSpPr>
          <a:xfrm>
            <a:off x="7211113" y="5258000"/>
            <a:ext cx="1787964" cy="877549"/>
            <a:chOff x="1050870" y="813647"/>
            <a:chExt cx="9206391" cy="5230706"/>
          </a:xfrm>
        </p:grpSpPr>
        <p:pic>
          <p:nvPicPr>
            <p:cNvPr id="204" name="Picture 203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503602ED-EE5B-4AB5-A43D-5B186DC1D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5" name="Picture 204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F0363633-5C0E-4630-9894-60A9FA538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6" name="Picture 20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61A8858-EAE8-4596-B73C-CCD981AC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7" name="Picture 206" descr="A green ball on a field&#10;&#10;Description automatically generated">
              <a:extLst>
                <a:ext uri="{FF2B5EF4-FFF2-40B4-BE49-F238E27FC236}">
                  <a16:creationId xmlns:a16="http://schemas.microsoft.com/office/drawing/2014/main" id="{C8E0175B-4869-4A57-84C0-62E7B18B3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08" name="Cross 207">
              <a:extLst>
                <a:ext uri="{FF2B5EF4-FFF2-40B4-BE49-F238E27FC236}">
                  <a16:creationId xmlns:a16="http://schemas.microsoft.com/office/drawing/2014/main" id="{A406E462-D3E6-4330-801F-49B68FADB3D4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3DE04A21-6A2F-44C0-A401-083B8D46AFC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216" name="Cross 215">
                <a:extLst>
                  <a:ext uri="{FF2B5EF4-FFF2-40B4-BE49-F238E27FC236}">
                    <a16:creationId xmlns:a16="http://schemas.microsoft.com/office/drawing/2014/main" id="{4DDB4C6F-8AAD-4A0C-8571-676A7180128F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ross 216">
                <a:extLst>
                  <a:ext uri="{FF2B5EF4-FFF2-40B4-BE49-F238E27FC236}">
                    <a16:creationId xmlns:a16="http://schemas.microsoft.com/office/drawing/2014/main" id="{C8AFB081-8738-4FC0-BA73-E09D4FF17B7B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ross 217">
                <a:extLst>
                  <a:ext uri="{FF2B5EF4-FFF2-40B4-BE49-F238E27FC236}">
                    <a16:creationId xmlns:a16="http://schemas.microsoft.com/office/drawing/2014/main" id="{3BD1E440-CDA2-4266-87FF-F1BCBA299AC8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AC89C03-3B7C-46B0-89F2-03CE574E89EF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221D4EEA-36DA-40A8-B896-13402B5053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213" name="Cross 212">
                  <a:extLst>
                    <a:ext uri="{FF2B5EF4-FFF2-40B4-BE49-F238E27FC236}">
                      <a16:creationId xmlns:a16="http://schemas.microsoft.com/office/drawing/2014/main" id="{6DBA7537-0A87-4A29-A9C8-44CCA7AE2313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Cross 213">
                  <a:extLst>
                    <a:ext uri="{FF2B5EF4-FFF2-40B4-BE49-F238E27FC236}">
                      <a16:creationId xmlns:a16="http://schemas.microsoft.com/office/drawing/2014/main" id="{8B0D4B8F-B89C-47CA-8522-BDBDE4A5C3C1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Cross 214">
                  <a:extLst>
                    <a:ext uri="{FF2B5EF4-FFF2-40B4-BE49-F238E27FC236}">
                      <a16:creationId xmlns:a16="http://schemas.microsoft.com/office/drawing/2014/main" id="{7CBAD3DB-C4BC-4362-BD5C-F6E510D44E5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2" name="Cross 211">
                <a:extLst>
                  <a:ext uri="{FF2B5EF4-FFF2-40B4-BE49-F238E27FC236}">
                    <a16:creationId xmlns:a16="http://schemas.microsoft.com/office/drawing/2014/main" id="{36055845-66A3-4072-95FB-DA6F69C2FF94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E7808FF0-C630-468E-A010-6496B71F7C07}"/>
              </a:ext>
            </a:extLst>
          </p:cNvPr>
          <p:cNvSpPr txBox="1"/>
          <p:nvPr/>
        </p:nvSpPr>
        <p:spPr>
          <a:xfrm>
            <a:off x="1503321" y="480863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3C14A59-EC79-465C-9958-440AB058E153}"/>
              </a:ext>
            </a:extLst>
          </p:cNvPr>
          <p:cNvSpPr txBox="1"/>
          <p:nvPr/>
        </p:nvSpPr>
        <p:spPr>
          <a:xfrm>
            <a:off x="3554680" y="48225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4C6BDE2-42EA-4808-827E-D0A0E31D8771}"/>
              </a:ext>
            </a:extLst>
          </p:cNvPr>
          <p:cNvSpPr txBox="1"/>
          <p:nvPr/>
        </p:nvSpPr>
        <p:spPr>
          <a:xfrm>
            <a:off x="5593522" y="4814983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D237BB1-94E4-48DF-AD08-E842E799385B}"/>
              </a:ext>
            </a:extLst>
          </p:cNvPr>
          <p:cNvSpPr txBox="1"/>
          <p:nvPr/>
        </p:nvSpPr>
        <p:spPr>
          <a:xfrm>
            <a:off x="7880277" y="480583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71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96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9117683" y="54529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</p:spTree>
    <p:extLst>
      <p:ext uri="{BB962C8B-B14F-4D97-AF65-F5344CB8AC3E}">
        <p14:creationId xmlns:p14="http://schemas.microsoft.com/office/powerpoint/2010/main" val="350530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6545094" y="190667"/>
            <a:ext cx="4133776" cy="11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6545094" y="190667"/>
            <a:ext cx="4133776" cy="11114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8801100" y="190667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Oval 795">
            <a:extLst>
              <a:ext uri="{FF2B5EF4-FFF2-40B4-BE49-F238E27FC236}">
                <a16:creationId xmlns:a16="http://schemas.microsoft.com/office/drawing/2014/main" id="{F8B9795D-9A4A-4E54-A1CA-840BEE415C1A}"/>
              </a:ext>
            </a:extLst>
          </p:cNvPr>
          <p:cNvSpPr/>
          <p:nvPr/>
        </p:nvSpPr>
        <p:spPr>
          <a:xfrm>
            <a:off x="8896351" y="690988"/>
            <a:ext cx="490180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Oval 797">
            <a:extLst>
              <a:ext uri="{FF2B5EF4-FFF2-40B4-BE49-F238E27FC236}">
                <a16:creationId xmlns:a16="http://schemas.microsoft.com/office/drawing/2014/main" id="{9CBEA8F2-FC77-46F0-9FD0-73715AE802AC}"/>
              </a:ext>
            </a:extLst>
          </p:cNvPr>
          <p:cNvSpPr/>
          <p:nvPr/>
        </p:nvSpPr>
        <p:spPr>
          <a:xfrm>
            <a:off x="9742966" y="728039"/>
            <a:ext cx="668889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1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257416" y="135248"/>
            <a:ext cx="4133776" cy="11114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2522849" y="237801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TextBox 798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714657" y="2288118"/>
            <a:ext cx="1087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rgbClr val="92D050"/>
                </a:solidFill>
              </a:rPr>
              <a:t>β</a:t>
            </a:r>
            <a:r>
              <a:rPr lang="en-US" sz="2400" baseline="-25000" dirty="0">
                <a:solidFill>
                  <a:srgbClr val="92D050"/>
                </a:solidFill>
              </a:rPr>
              <a:t>j </a:t>
            </a:r>
            <a:r>
              <a:rPr lang="en-US" sz="2400" dirty="0">
                <a:solidFill>
                  <a:srgbClr val="92D050"/>
                </a:solidFill>
              </a:rPr>
              <a:t>~ Normal (0, </a:t>
            </a:r>
            <a:r>
              <a:rPr lang="en-US" sz="2400" dirty="0" smtClean="0">
                <a:solidFill>
                  <a:srgbClr val="92D050"/>
                </a:solidFill>
              </a:rPr>
              <a:t>15) </a:t>
            </a:r>
            <a:r>
              <a:rPr lang="en-US" sz="2400" dirty="0">
                <a:solidFill>
                  <a:srgbClr val="92D050"/>
                </a:solidFill>
              </a:rPr>
              <a:t>for j = 1 (“fixed” effect of diverse rotation treatment</a:t>
            </a:r>
            <a:r>
              <a:rPr lang="en-US" sz="2400" dirty="0" smtClean="0">
                <a:solidFill>
                  <a:srgbClr val="92D050"/>
                </a:solidFill>
              </a:rPr>
              <a:t>)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4870095" y="367821"/>
            <a:ext cx="43085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Asym</a:t>
            </a:r>
            <a:r>
              <a:rPr lang="en-US" sz="2800" baseline="-25000" dirty="0" err="1"/>
              <a:t>i</a:t>
            </a:r>
            <a:r>
              <a:rPr lang="en-US" sz="2800" baseline="-25000" dirty="0"/>
              <a:t> </a:t>
            </a:r>
            <a:r>
              <a:rPr lang="en-US" sz="2800" dirty="0"/>
              <a:t>~ Normal (</a:t>
            </a:r>
            <a:r>
              <a:rPr lang="el-GR" sz="2800" dirty="0"/>
              <a:t>μ</a:t>
            </a:r>
            <a:r>
              <a:rPr lang="en-US" sz="2800" baseline="-25000" dirty="0" err="1"/>
              <a:t>i</a:t>
            </a:r>
            <a:r>
              <a:rPr lang="en-US" sz="2800" baseline="-25000" dirty="0"/>
              <a:t>,</a:t>
            </a:r>
            <a:r>
              <a:rPr lang="en-US" sz="2800" dirty="0"/>
              <a:t> </a:t>
            </a:r>
            <a:r>
              <a:rPr lang="el-GR" sz="2800" dirty="0">
                <a:solidFill>
                  <a:srgbClr val="92D050"/>
                </a:solidFill>
              </a:rPr>
              <a:t>σ</a:t>
            </a:r>
            <a:r>
              <a:rPr lang="en-US" sz="2800" dirty="0"/>
              <a:t>)</a:t>
            </a:r>
          </a:p>
          <a:p>
            <a:r>
              <a:rPr lang="el-GR" sz="2800" dirty="0"/>
              <a:t>μ</a:t>
            </a:r>
            <a:r>
              <a:rPr lang="en-US" sz="2800" baseline="-25000" dirty="0" err="1"/>
              <a:t>i</a:t>
            </a:r>
            <a:r>
              <a:rPr lang="en-US" sz="2800" baseline="-25000" dirty="0"/>
              <a:t> </a:t>
            </a:r>
            <a:r>
              <a:rPr lang="en-US" sz="2800" dirty="0"/>
              <a:t>= </a:t>
            </a:r>
            <a:r>
              <a:rPr lang="el-GR" sz="2800" dirty="0"/>
              <a:t>μ</a:t>
            </a:r>
            <a:r>
              <a:rPr lang="en-US" sz="2800" baseline="-25000" dirty="0"/>
              <a:t>overall </a:t>
            </a:r>
            <a:r>
              <a:rPr lang="el-GR" sz="2800" dirty="0"/>
              <a:t> </a:t>
            </a:r>
            <a:r>
              <a:rPr lang="en-US" sz="2800" dirty="0"/>
              <a:t>+ </a:t>
            </a:r>
            <a:r>
              <a:rPr lang="el-GR" sz="2800" dirty="0">
                <a:solidFill>
                  <a:srgbClr val="92D050"/>
                </a:solidFill>
              </a:rPr>
              <a:t>β</a:t>
            </a:r>
            <a:r>
              <a:rPr lang="en-US" sz="2800" baseline="-25000" dirty="0"/>
              <a:t>rot </a:t>
            </a:r>
            <a:r>
              <a:rPr lang="en-US" sz="2800" dirty="0"/>
              <a:t>+</a:t>
            </a:r>
            <a:r>
              <a:rPr lang="el-GR" sz="2800" dirty="0"/>
              <a:t> </a:t>
            </a:r>
            <a:r>
              <a:rPr lang="el-GR" sz="2800" dirty="0">
                <a:solidFill>
                  <a:srgbClr val="FF99FF"/>
                </a:solidFill>
              </a:rPr>
              <a:t>α</a:t>
            </a:r>
            <a:r>
              <a:rPr lang="en-US" sz="2800" baseline="-25000" dirty="0"/>
              <a:t>year</a:t>
            </a:r>
            <a:r>
              <a:rPr lang="el-GR" sz="2800" dirty="0"/>
              <a:t> </a:t>
            </a:r>
            <a:r>
              <a:rPr lang="en-US" sz="2800" dirty="0"/>
              <a:t>+ </a:t>
            </a:r>
            <a:r>
              <a:rPr lang="el-GR" sz="2800" dirty="0">
                <a:solidFill>
                  <a:srgbClr val="CCCC00"/>
                </a:solidFill>
              </a:rPr>
              <a:t>γ</a:t>
            </a:r>
            <a:r>
              <a:rPr lang="en-US" sz="2800" baseline="-25000" dirty="0" smtClean="0"/>
              <a:t>plot</a:t>
            </a:r>
            <a:endParaRPr lang="en-US" sz="2800" baseline="-25000" dirty="0"/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724084" y="4097483"/>
            <a:ext cx="10808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solidFill>
                  <a:srgbClr val="CCCC00"/>
                </a:solidFill>
              </a:rPr>
              <a:t>γ</a:t>
            </a:r>
            <a:r>
              <a:rPr lang="en-US" sz="2400" baseline="-25000" dirty="0">
                <a:solidFill>
                  <a:srgbClr val="CCCC00"/>
                </a:solidFill>
              </a:rPr>
              <a:t>j </a:t>
            </a:r>
            <a:r>
              <a:rPr lang="en-US" sz="2400" dirty="0">
                <a:solidFill>
                  <a:srgbClr val="CCCC00"/>
                </a:solidFill>
              </a:rPr>
              <a:t>~ Normal (</a:t>
            </a:r>
            <a:r>
              <a:rPr lang="el-GR" sz="2400" b="1" dirty="0">
                <a:solidFill>
                  <a:srgbClr val="CCCC00"/>
                </a:solidFill>
              </a:rPr>
              <a:t>γ</a:t>
            </a:r>
            <a:r>
              <a:rPr lang="en-US" sz="2400" baseline="-25000" dirty="0">
                <a:solidFill>
                  <a:srgbClr val="CCCC00"/>
                </a:solidFill>
              </a:rPr>
              <a:t>,</a:t>
            </a:r>
            <a:r>
              <a:rPr lang="en-US" sz="2400" dirty="0">
                <a:solidFill>
                  <a:srgbClr val="CCCC00"/>
                </a:solidFill>
              </a:rPr>
              <a:t> </a:t>
            </a:r>
            <a:r>
              <a:rPr lang="el-GR" sz="2400" dirty="0">
                <a:solidFill>
                  <a:srgbClr val="CCCC00"/>
                </a:solidFill>
              </a:rPr>
              <a:t>σ</a:t>
            </a:r>
            <a:r>
              <a:rPr lang="el-GR" sz="2400" baseline="-25000" dirty="0">
                <a:solidFill>
                  <a:srgbClr val="CCCC00"/>
                </a:solidFill>
              </a:rPr>
              <a:t>γ</a:t>
            </a:r>
            <a:r>
              <a:rPr lang="en-US" sz="2400" dirty="0">
                <a:solidFill>
                  <a:srgbClr val="CCCC00"/>
                </a:solidFill>
              </a:rPr>
              <a:t>) for j = 1..24 (plot effect comes from a distribution with a mean of </a:t>
            </a:r>
            <a:r>
              <a:rPr lang="el-GR" sz="2400" b="1" dirty="0">
                <a:solidFill>
                  <a:srgbClr val="CCCC00"/>
                </a:solidFill>
              </a:rPr>
              <a:t>γ</a:t>
            </a:r>
            <a:r>
              <a:rPr lang="en-US" sz="2400" dirty="0">
                <a:solidFill>
                  <a:srgbClr val="CCCC00"/>
                </a:solidFill>
              </a:rPr>
              <a:t>)</a:t>
            </a:r>
          </a:p>
          <a:p>
            <a:r>
              <a:rPr lang="el-GR" sz="2400" b="1" dirty="0">
                <a:solidFill>
                  <a:srgbClr val="CCCC00"/>
                </a:solidFill>
              </a:rPr>
              <a:t>γ</a:t>
            </a:r>
            <a:r>
              <a:rPr lang="en-US" sz="2400" dirty="0">
                <a:solidFill>
                  <a:srgbClr val="CCCC00"/>
                </a:solidFill>
              </a:rPr>
              <a:t> ~ </a:t>
            </a:r>
            <a:r>
              <a:rPr lang="en-US" sz="2400" dirty="0"/>
              <a:t>Normal(0, 1.5)</a:t>
            </a:r>
          </a:p>
          <a:p>
            <a:r>
              <a:rPr lang="el-GR" sz="2400" dirty="0">
                <a:solidFill>
                  <a:srgbClr val="CCCC00"/>
                </a:solidFill>
              </a:rPr>
              <a:t>σ</a:t>
            </a:r>
            <a:r>
              <a:rPr lang="el-GR" sz="2400" baseline="-25000" dirty="0">
                <a:solidFill>
                  <a:srgbClr val="CCCC00"/>
                </a:solidFill>
              </a:rPr>
              <a:t>γ</a:t>
            </a:r>
            <a:r>
              <a:rPr lang="en-US" sz="2400" dirty="0"/>
              <a:t>~Exponential(1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695803" y="2886679"/>
            <a:ext cx="110584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solidFill>
                  <a:srgbClr val="FF99FF"/>
                </a:solidFill>
              </a:rPr>
              <a:t>α</a:t>
            </a:r>
            <a:r>
              <a:rPr lang="en-US" sz="2400" baseline="-25000" dirty="0">
                <a:solidFill>
                  <a:srgbClr val="FF99FF"/>
                </a:solidFill>
              </a:rPr>
              <a:t>j </a:t>
            </a:r>
            <a:r>
              <a:rPr lang="en-US" sz="2400" dirty="0">
                <a:solidFill>
                  <a:srgbClr val="FF99FF"/>
                </a:solidFill>
              </a:rPr>
              <a:t>~ </a:t>
            </a:r>
            <a:r>
              <a:rPr lang="en-US" sz="2400" dirty="0" smtClean="0">
                <a:solidFill>
                  <a:srgbClr val="FF99FF"/>
                </a:solidFill>
              </a:rPr>
              <a:t>Normal</a:t>
            </a:r>
            <a:r>
              <a:rPr lang="en-US" sz="2400" dirty="0" smtClean="0">
                <a:solidFill>
                  <a:srgbClr val="FF99FF"/>
                </a:solidFill>
              </a:rPr>
              <a:t> </a:t>
            </a:r>
            <a:r>
              <a:rPr lang="en-US" sz="2400" dirty="0">
                <a:solidFill>
                  <a:srgbClr val="FF99FF"/>
                </a:solidFill>
              </a:rPr>
              <a:t>(</a:t>
            </a:r>
            <a:r>
              <a:rPr lang="el-GR" sz="2400" b="1" dirty="0">
                <a:solidFill>
                  <a:srgbClr val="FF99FF"/>
                </a:solidFill>
              </a:rPr>
              <a:t>α</a:t>
            </a:r>
            <a:r>
              <a:rPr lang="en-US" sz="2400" baseline="-25000" dirty="0">
                <a:solidFill>
                  <a:srgbClr val="FF99FF"/>
                </a:solidFill>
              </a:rPr>
              <a:t>,</a:t>
            </a:r>
            <a:r>
              <a:rPr lang="en-US" sz="2400" dirty="0">
                <a:solidFill>
                  <a:srgbClr val="FF99FF"/>
                </a:solidFill>
              </a:rPr>
              <a:t> </a:t>
            </a:r>
            <a:r>
              <a:rPr lang="el-GR" sz="2400" dirty="0">
                <a:solidFill>
                  <a:srgbClr val="FF99FF"/>
                </a:solidFill>
              </a:rPr>
              <a:t>σ</a:t>
            </a:r>
            <a:r>
              <a:rPr lang="el-GR" sz="2400" baseline="-25000" dirty="0">
                <a:solidFill>
                  <a:srgbClr val="FF99FF"/>
                </a:solidFill>
              </a:rPr>
              <a:t>α</a:t>
            </a:r>
            <a:r>
              <a:rPr lang="en-US" sz="2400" dirty="0">
                <a:solidFill>
                  <a:srgbClr val="FF99FF"/>
                </a:solidFill>
              </a:rPr>
              <a:t>) for j = 1, 2, 3 (year effect comes from a distribution with a mean of </a:t>
            </a:r>
            <a:r>
              <a:rPr lang="el-GR" sz="2400" b="1" dirty="0">
                <a:solidFill>
                  <a:srgbClr val="FF99FF"/>
                </a:solidFill>
              </a:rPr>
              <a:t>α</a:t>
            </a:r>
            <a:r>
              <a:rPr lang="en-US" sz="2400" dirty="0">
                <a:solidFill>
                  <a:srgbClr val="FF99FF"/>
                </a:solidFill>
              </a:rPr>
              <a:t>)</a:t>
            </a:r>
          </a:p>
          <a:p>
            <a:r>
              <a:rPr lang="el-GR" sz="2400" b="1" dirty="0">
                <a:solidFill>
                  <a:srgbClr val="FF99FF"/>
                </a:solidFill>
              </a:rPr>
              <a:t>α</a:t>
            </a:r>
            <a:r>
              <a:rPr lang="en-US" sz="2400" baseline="-25000" dirty="0">
                <a:solidFill>
                  <a:srgbClr val="FF99FF"/>
                </a:solidFill>
              </a:rPr>
              <a:t> </a:t>
            </a:r>
            <a:r>
              <a:rPr lang="en-US" sz="2400" dirty="0">
                <a:solidFill>
                  <a:srgbClr val="FF99FF"/>
                </a:solidFill>
              </a:rPr>
              <a:t>~ </a:t>
            </a:r>
            <a:r>
              <a:rPr lang="en-US" sz="2400" dirty="0" smtClean="0"/>
              <a:t>Normal(</a:t>
            </a:r>
            <a:r>
              <a:rPr lang="en-US" sz="2400" dirty="0" smtClean="0"/>
              <a:t>0</a:t>
            </a:r>
            <a:r>
              <a:rPr lang="en-US" sz="2400" dirty="0"/>
              <a:t>, 1.5) (the mean of the year effect distribution is normally distributed)</a:t>
            </a:r>
          </a:p>
          <a:p>
            <a:r>
              <a:rPr lang="el-GR" sz="2400" dirty="0">
                <a:solidFill>
                  <a:srgbClr val="FF99FF"/>
                </a:solidFill>
              </a:rPr>
              <a:t>σ</a:t>
            </a:r>
            <a:r>
              <a:rPr lang="el-GR" sz="2400" baseline="-25000" dirty="0">
                <a:solidFill>
                  <a:srgbClr val="FF99FF"/>
                </a:solidFill>
              </a:rPr>
              <a:t>α </a:t>
            </a:r>
            <a:r>
              <a:rPr lang="en-US" sz="2400" dirty="0"/>
              <a:t>~</a:t>
            </a:r>
            <a:r>
              <a:rPr lang="en-US" sz="2400" dirty="0" smtClean="0"/>
              <a:t>Exponential(1</a:t>
            </a:r>
            <a:r>
              <a:rPr lang="en-US" sz="2400" dirty="0"/>
              <a:t>) (the </a:t>
            </a:r>
            <a:r>
              <a:rPr lang="en-US" sz="2400" dirty="0" err="1"/>
              <a:t>sd</a:t>
            </a:r>
            <a:r>
              <a:rPr lang="en-US" sz="2400" dirty="0"/>
              <a:t> of the year effect distribution has </a:t>
            </a:r>
            <a:r>
              <a:rPr lang="en-US" sz="2400" dirty="0" smtClean="0"/>
              <a:t>this </a:t>
            </a:r>
            <a:r>
              <a:rPr lang="en-US" sz="2400" dirty="0"/>
              <a:t>distribution)</a:t>
            </a:r>
          </a:p>
          <a:p>
            <a:endParaRPr lang="en-US" sz="2400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695803" y="5563328"/>
            <a:ext cx="2454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rgbClr val="92D050"/>
                </a:solidFill>
              </a:rPr>
              <a:t>σ</a:t>
            </a:r>
            <a:r>
              <a:rPr lang="en-US" sz="2400" dirty="0">
                <a:solidFill>
                  <a:srgbClr val="92D050"/>
                </a:solidFill>
              </a:rPr>
              <a:t> ~ Exponential(1)</a:t>
            </a:r>
            <a:endParaRPr lang="en-US" sz="2400" baseline="-25000" dirty="0">
              <a:solidFill>
                <a:srgbClr val="92D050"/>
              </a:solidFill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714657" y="1635620"/>
            <a:ext cx="1087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μ</a:t>
            </a:r>
            <a:r>
              <a:rPr lang="en-US" sz="2400" baseline="-25000" dirty="0"/>
              <a:t>overall </a:t>
            </a:r>
            <a:r>
              <a:rPr lang="en-US" sz="2400" baseline="-25000" dirty="0" smtClean="0">
                <a:solidFill>
                  <a:srgbClr val="92D050"/>
                </a:solidFill>
              </a:rPr>
              <a:t> </a:t>
            </a:r>
            <a:r>
              <a:rPr lang="en-US" sz="2400" dirty="0"/>
              <a:t>~ Normal </a:t>
            </a:r>
            <a:r>
              <a:rPr lang="en-US" sz="2400" dirty="0" smtClean="0"/>
              <a:t>(80, 30) (the distribution of </a:t>
            </a:r>
            <a:r>
              <a:rPr lang="en-US" sz="2400" dirty="0" err="1" smtClean="0"/>
              <a:t>Asym</a:t>
            </a:r>
            <a:r>
              <a:rPr lang="en-US" sz="2400" dirty="0" smtClean="0"/>
              <a:t> for the simple rotation treatment)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894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257416" y="135248"/>
            <a:ext cx="4133776" cy="11114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2522849" y="237801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3328444" y="614890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2426417" y="552513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56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use the frequentist results to guide us.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we need to let </a:t>
            </a:r>
            <a:r>
              <a:rPr lang="en-US" dirty="0" err="1" smtClean="0"/>
              <a:t>Asym</a:t>
            </a:r>
            <a:r>
              <a:rPr lang="en-US" dirty="0" smtClean="0"/>
              <a:t>, </a:t>
            </a:r>
            <a:r>
              <a:rPr lang="en-US" dirty="0" err="1" smtClean="0"/>
              <a:t>scal</a:t>
            </a:r>
            <a:r>
              <a:rPr lang="en-US" dirty="0" smtClean="0"/>
              <a:t>, and </a:t>
            </a:r>
            <a:r>
              <a:rPr lang="en-US" dirty="0" err="1" smtClean="0"/>
              <a:t>xmid</a:t>
            </a:r>
            <a:r>
              <a:rPr lang="en-US" dirty="0" smtClean="0"/>
              <a:t> vary by year and plot?</a:t>
            </a:r>
          </a:p>
          <a:p>
            <a:r>
              <a:rPr lang="en-US" dirty="0" smtClean="0"/>
              <a:t>Do we need to model the variance?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2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Frequentist lessons: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Asym</a:t>
            </a:r>
            <a:r>
              <a:rPr lang="en-US" dirty="0" smtClean="0"/>
              <a:t> and </a:t>
            </a:r>
            <a:r>
              <a:rPr lang="en-US" dirty="0" err="1" smtClean="0"/>
              <a:t>xmid</a:t>
            </a:r>
            <a:r>
              <a:rPr lang="en-US" dirty="0" smtClean="0"/>
              <a:t> probably vary by rotation treatment</a:t>
            </a:r>
          </a:p>
          <a:p>
            <a:r>
              <a:rPr lang="en-US" dirty="0" smtClean="0"/>
              <a:t>Most of the variation for all of the parameters is in the year, plot explains very little</a:t>
            </a:r>
          </a:p>
          <a:p>
            <a:r>
              <a:rPr lang="en-US" dirty="0" smtClean="0"/>
              <a:t>The variation gets larger as time goes on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7220024" y="365125"/>
            <a:ext cx="4133776" cy="11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86F976F-B4EA-4197-971D-78DD950A2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30802" y="-431234"/>
            <a:ext cx="5931857" cy="79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39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05" y="87944"/>
            <a:ext cx="9438095" cy="675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474" y="631595"/>
            <a:ext cx="2045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diverse rotation, the corn’s maximum rooting depth is 5.5-11.5 cm deeper than in the simple rotation. So about 5 inches if we are feeling generous.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4966" y="246667"/>
            <a:ext cx="204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of Fernando’s </a:t>
            </a:r>
            <a:r>
              <a:rPr lang="en-US" dirty="0" err="1" smtClean="0"/>
              <a:t>nlraa</a:t>
            </a:r>
            <a:r>
              <a:rPr lang="en-US" dirty="0" smtClean="0"/>
              <a:t> package.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32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05" y="87944"/>
            <a:ext cx="9438095" cy="675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474" y="631595"/>
            <a:ext cx="2045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diverse rotation, the corn’s maximum rooting depth is 5.5-11.5 cm deeper than in the simple rotation. So about 5 inches if we are feeling generous.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4966" y="246667"/>
            <a:ext cx="204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of Fernando’s </a:t>
            </a:r>
            <a:r>
              <a:rPr lang="en-US" dirty="0" err="1" smtClean="0"/>
              <a:t>nlraa</a:t>
            </a:r>
            <a:r>
              <a:rPr lang="en-US" dirty="0" smtClean="0"/>
              <a:t> package.</a:t>
            </a:r>
            <a:endParaRPr lang="en-US" dirty="0"/>
          </a:p>
        </p:txBody>
      </p:sp>
      <p:pic>
        <p:nvPicPr>
          <p:cNvPr id="6" name="Content Placeholder 4" descr="A close up of a tree&#10;&#10;Description automatically generated">
            <a:extLst>
              <a:ext uri="{FF2B5EF4-FFF2-40B4-BE49-F238E27FC236}">
                <a16:creationId xmlns:a16="http://schemas.microsoft.com/office/drawing/2014/main" id="{03C710BE-578B-49C6-914D-2D313B786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993" y="757779"/>
            <a:ext cx="3464135" cy="19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into </a:t>
            </a:r>
            <a:r>
              <a:rPr lang="en-US" dirty="0" err="1" smtClean="0"/>
              <a:t>brms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Kind of. I updated to R 4.0 and can’t get </a:t>
            </a:r>
            <a:r>
              <a:rPr lang="en-US" dirty="0" err="1" smtClean="0"/>
              <a:t>brms</a:t>
            </a:r>
            <a:r>
              <a:rPr lang="en-US" dirty="0" smtClean="0"/>
              <a:t> to run. But Fernando wrote me some code that should work.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19" y="2776537"/>
            <a:ext cx="78105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8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71" y="1885544"/>
            <a:ext cx="5446329" cy="416627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6221732" y="2506531"/>
            <a:ext cx="2204054" cy="2379400"/>
            <a:chOff x="10542969" y="770512"/>
            <a:chExt cx="572437" cy="617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Freeform 28"/>
          <p:cNvSpPr/>
          <p:nvPr/>
        </p:nvSpPr>
        <p:spPr>
          <a:xfrm>
            <a:off x="6241487" y="4519446"/>
            <a:ext cx="2230821" cy="166580"/>
          </a:xfrm>
          <a:custGeom>
            <a:avLst/>
            <a:gdLst>
              <a:gd name="connsiteX0" fmla="*/ 0 w 2230821"/>
              <a:gd name="connsiteY0" fmla="*/ 31531 h 166580"/>
              <a:gd name="connsiteX1" fmla="*/ 39414 w 2230821"/>
              <a:gd name="connsiteY1" fmla="*/ 23649 h 166580"/>
              <a:gd name="connsiteX2" fmla="*/ 94593 w 2230821"/>
              <a:gd name="connsiteY2" fmla="*/ 55180 h 166580"/>
              <a:gd name="connsiteX3" fmla="*/ 134007 w 2230821"/>
              <a:gd name="connsiteY3" fmla="*/ 63062 h 166580"/>
              <a:gd name="connsiteX4" fmla="*/ 157655 w 2230821"/>
              <a:gd name="connsiteY4" fmla="*/ 70945 h 166580"/>
              <a:gd name="connsiteX5" fmla="*/ 220717 w 2230821"/>
              <a:gd name="connsiteY5" fmla="*/ 47297 h 166580"/>
              <a:gd name="connsiteX6" fmla="*/ 244365 w 2230821"/>
              <a:gd name="connsiteY6" fmla="*/ 39414 h 166580"/>
              <a:gd name="connsiteX7" fmla="*/ 283779 w 2230821"/>
              <a:gd name="connsiteY7" fmla="*/ 0 h 166580"/>
              <a:gd name="connsiteX8" fmla="*/ 331076 w 2230821"/>
              <a:gd name="connsiteY8" fmla="*/ 15766 h 166580"/>
              <a:gd name="connsiteX9" fmla="*/ 378372 w 2230821"/>
              <a:gd name="connsiteY9" fmla="*/ 55180 h 166580"/>
              <a:gd name="connsiteX10" fmla="*/ 433552 w 2230821"/>
              <a:gd name="connsiteY10" fmla="*/ 70945 h 166580"/>
              <a:gd name="connsiteX11" fmla="*/ 512379 w 2230821"/>
              <a:gd name="connsiteY11" fmla="*/ 86711 h 166580"/>
              <a:gd name="connsiteX12" fmla="*/ 536027 w 2230821"/>
              <a:gd name="connsiteY12" fmla="*/ 94594 h 166580"/>
              <a:gd name="connsiteX13" fmla="*/ 591207 w 2230821"/>
              <a:gd name="connsiteY13" fmla="*/ 126125 h 166580"/>
              <a:gd name="connsiteX14" fmla="*/ 654269 w 2230821"/>
              <a:gd name="connsiteY14" fmla="*/ 110359 h 166580"/>
              <a:gd name="connsiteX15" fmla="*/ 662152 w 2230821"/>
              <a:gd name="connsiteY15" fmla="*/ 63062 h 166580"/>
              <a:gd name="connsiteX16" fmla="*/ 685800 w 2230821"/>
              <a:gd name="connsiteY16" fmla="*/ 15766 h 166580"/>
              <a:gd name="connsiteX17" fmla="*/ 709448 w 2230821"/>
              <a:gd name="connsiteY17" fmla="*/ 7883 h 166580"/>
              <a:gd name="connsiteX18" fmla="*/ 772510 w 2230821"/>
              <a:gd name="connsiteY18" fmla="*/ 31531 h 166580"/>
              <a:gd name="connsiteX19" fmla="*/ 780393 w 2230821"/>
              <a:gd name="connsiteY19" fmla="*/ 55180 h 166580"/>
              <a:gd name="connsiteX20" fmla="*/ 804041 w 2230821"/>
              <a:gd name="connsiteY20" fmla="*/ 78828 h 166580"/>
              <a:gd name="connsiteX21" fmla="*/ 811924 w 2230821"/>
              <a:gd name="connsiteY21" fmla="*/ 102476 h 166580"/>
              <a:gd name="connsiteX22" fmla="*/ 859221 w 2230821"/>
              <a:gd name="connsiteY22" fmla="*/ 126125 h 166580"/>
              <a:gd name="connsiteX23" fmla="*/ 882869 w 2230821"/>
              <a:gd name="connsiteY23" fmla="*/ 141890 h 166580"/>
              <a:gd name="connsiteX24" fmla="*/ 1150883 w 2230821"/>
              <a:gd name="connsiteY24" fmla="*/ 118242 h 166580"/>
              <a:gd name="connsiteX25" fmla="*/ 1174531 w 2230821"/>
              <a:gd name="connsiteY25" fmla="*/ 102476 h 166580"/>
              <a:gd name="connsiteX26" fmla="*/ 1190296 w 2230821"/>
              <a:gd name="connsiteY26" fmla="*/ 78828 h 166580"/>
              <a:gd name="connsiteX27" fmla="*/ 1245476 w 2230821"/>
              <a:gd name="connsiteY27" fmla="*/ 78828 h 166580"/>
              <a:gd name="connsiteX28" fmla="*/ 1269124 w 2230821"/>
              <a:gd name="connsiteY28" fmla="*/ 94594 h 166580"/>
              <a:gd name="connsiteX29" fmla="*/ 1292772 w 2230821"/>
              <a:gd name="connsiteY29" fmla="*/ 102476 h 166580"/>
              <a:gd name="connsiteX30" fmla="*/ 1308538 w 2230821"/>
              <a:gd name="connsiteY30" fmla="*/ 126125 h 166580"/>
              <a:gd name="connsiteX31" fmla="*/ 1355834 w 2230821"/>
              <a:gd name="connsiteY31" fmla="*/ 149773 h 166580"/>
              <a:gd name="connsiteX32" fmla="*/ 1387365 w 2230821"/>
              <a:gd name="connsiteY32" fmla="*/ 165538 h 166580"/>
              <a:gd name="connsiteX33" fmla="*/ 1568669 w 2230821"/>
              <a:gd name="connsiteY33" fmla="*/ 141890 h 166580"/>
              <a:gd name="connsiteX34" fmla="*/ 1592317 w 2230821"/>
              <a:gd name="connsiteY34" fmla="*/ 118242 h 166580"/>
              <a:gd name="connsiteX35" fmla="*/ 1608083 w 2230821"/>
              <a:gd name="connsiteY35" fmla="*/ 94594 h 166580"/>
              <a:gd name="connsiteX36" fmla="*/ 1663262 w 2230821"/>
              <a:gd name="connsiteY36" fmla="*/ 126125 h 166580"/>
              <a:gd name="connsiteX37" fmla="*/ 1710559 w 2230821"/>
              <a:gd name="connsiteY37" fmla="*/ 141890 h 166580"/>
              <a:gd name="connsiteX38" fmla="*/ 1907627 w 2230821"/>
              <a:gd name="connsiteY38" fmla="*/ 134007 h 166580"/>
              <a:gd name="connsiteX39" fmla="*/ 1931276 w 2230821"/>
              <a:gd name="connsiteY39" fmla="*/ 126125 h 166580"/>
              <a:gd name="connsiteX40" fmla="*/ 1962807 w 2230821"/>
              <a:gd name="connsiteY40" fmla="*/ 102476 h 166580"/>
              <a:gd name="connsiteX41" fmla="*/ 1970690 w 2230821"/>
              <a:gd name="connsiteY41" fmla="*/ 70945 h 166580"/>
              <a:gd name="connsiteX42" fmla="*/ 2017986 w 2230821"/>
              <a:gd name="connsiteY42" fmla="*/ 78828 h 166580"/>
              <a:gd name="connsiteX43" fmla="*/ 2088931 w 2230821"/>
              <a:gd name="connsiteY43" fmla="*/ 134007 h 166580"/>
              <a:gd name="connsiteX44" fmla="*/ 2112579 w 2230821"/>
              <a:gd name="connsiteY44" fmla="*/ 141890 h 166580"/>
              <a:gd name="connsiteX45" fmla="*/ 2215055 w 2230821"/>
              <a:gd name="connsiteY45" fmla="*/ 126125 h 166580"/>
              <a:gd name="connsiteX46" fmla="*/ 2230821 w 2230821"/>
              <a:gd name="connsiteY46" fmla="*/ 110359 h 16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30821" h="166580">
                <a:moveTo>
                  <a:pt x="0" y="31531"/>
                </a:moveTo>
                <a:cubicBezTo>
                  <a:pt x="13138" y="28904"/>
                  <a:pt x="26098" y="22169"/>
                  <a:pt x="39414" y="23649"/>
                </a:cubicBezTo>
                <a:cubicBezTo>
                  <a:pt x="66294" y="26636"/>
                  <a:pt x="71749" y="46614"/>
                  <a:pt x="94593" y="55180"/>
                </a:cubicBezTo>
                <a:cubicBezTo>
                  <a:pt x="107138" y="59884"/>
                  <a:pt x="121009" y="59813"/>
                  <a:pt x="134007" y="63062"/>
                </a:cubicBezTo>
                <a:cubicBezTo>
                  <a:pt x="142068" y="65077"/>
                  <a:pt x="149772" y="68317"/>
                  <a:pt x="157655" y="70945"/>
                </a:cubicBezTo>
                <a:cubicBezTo>
                  <a:pt x="211331" y="53052"/>
                  <a:pt x="145311" y="75574"/>
                  <a:pt x="220717" y="47297"/>
                </a:cubicBezTo>
                <a:cubicBezTo>
                  <a:pt x="228497" y="44380"/>
                  <a:pt x="236482" y="42042"/>
                  <a:pt x="244365" y="39414"/>
                </a:cubicBezTo>
                <a:cubicBezTo>
                  <a:pt x="251372" y="28905"/>
                  <a:pt x="266263" y="0"/>
                  <a:pt x="283779" y="0"/>
                </a:cubicBezTo>
                <a:cubicBezTo>
                  <a:pt x="300398" y="0"/>
                  <a:pt x="315310" y="10511"/>
                  <a:pt x="331076" y="15766"/>
                </a:cubicBezTo>
                <a:cubicBezTo>
                  <a:pt x="348507" y="33197"/>
                  <a:pt x="356425" y="44207"/>
                  <a:pt x="378372" y="55180"/>
                </a:cubicBezTo>
                <a:cubicBezTo>
                  <a:pt x="390966" y="61477"/>
                  <a:pt x="421775" y="67580"/>
                  <a:pt x="433552" y="70945"/>
                </a:cubicBezTo>
                <a:cubicBezTo>
                  <a:pt x="488585" y="86669"/>
                  <a:pt x="418209" y="73258"/>
                  <a:pt x="512379" y="86711"/>
                </a:cubicBezTo>
                <a:cubicBezTo>
                  <a:pt x="520262" y="89339"/>
                  <a:pt x="528390" y="91321"/>
                  <a:pt x="536027" y="94594"/>
                </a:cubicBezTo>
                <a:cubicBezTo>
                  <a:pt x="564037" y="106598"/>
                  <a:pt x="567453" y="110288"/>
                  <a:pt x="591207" y="126125"/>
                </a:cubicBezTo>
                <a:cubicBezTo>
                  <a:pt x="612228" y="120870"/>
                  <a:pt x="638074" y="124754"/>
                  <a:pt x="654269" y="110359"/>
                </a:cubicBezTo>
                <a:cubicBezTo>
                  <a:pt x="666215" y="99740"/>
                  <a:pt x="658685" y="78665"/>
                  <a:pt x="662152" y="63062"/>
                </a:cubicBezTo>
                <a:cubicBezTo>
                  <a:pt x="665240" y="49166"/>
                  <a:pt x="674307" y="24961"/>
                  <a:pt x="685800" y="15766"/>
                </a:cubicBezTo>
                <a:cubicBezTo>
                  <a:pt x="692288" y="10575"/>
                  <a:pt x="701565" y="10511"/>
                  <a:pt x="709448" y="7883"/>
                </a:cubicBezTo>
                <a:cubicBezTo>
                  <a:pt x="730469" y="15766"/>
                  <a:pt x="753830" y="19078"/>
                  <a:pt x="772510" y="31531"/>
                </a:cubicBezTo>
                <a:cubicBezTo>
                  <a:pt x="779424" y="36140"/>
                  <a:pt x="775784" y="48266"/>
                  <a:pt x="780393" y="55180"/>
                </a:cubicBezTo>
                <a:cubicBezTo>
                  <a:pt x="786577" y="64456"/>
                  <a:pt x="796158" y="70945"/>
                  <a:pt x="804041" y="78828"/>
                </a:cubicBezTo>
                <a:cubicBezTo>
                  <a:pt x="806669" y="86711"/>
                  <a:pt x="806733" y="95988"/>
                  <a:pt x="811924" y="102476"/>
                </a:cubicBezTo>
                <a:cubicBezTo>
                  <a:pt x="826985" y="121303"/>
                  <a:pt x="840180" y="116604"/>
                  <a:pt x="859221" y="126125"/>
                </a:cubicBezTo>
                <a:cubicBezTo>
                  <a:pt x="867695" y="130362"/>
                  <a:pt x="874986" y="136635"/>
                  <a:pt x="882869" y="141890"/>
                </a:cubicBezTo>
                <a:cubicBezTo>
                  <a:pt x="1040126" y="136648"/>
                  <a:pt x="1062360" y="168827"/>
                  <a:pt x="1150883" y="118242"/>
                </a:cubicBezTo>
                <a:cubicBezTo>
                  <a:pt x="1159109" y="113542"/>
                  <a:pt x="1166648" y="107731"/>
                  <a:pt x="1174531" y="102476"/>
                </a:cubicBezTo>
                <a:cubicBezTo>
                  <a:pt x="1179786" y="94593"/>
                  <a:pt x="1182898" y="84746"/>
                  <a:pt x="1190296" y="78828"/>
                </a:cubicBezTo>
                <a:cubicBezTo>
                  <a:pt x="1209144" y="63749"/>
                  <a:pt x="1225543" y="73845"/>
                  <a:pt x="1245476" y="78828"/>
                </a:cubicBezTo>
                <a:cubicBezTo>
                  <a:pt x="1253359" y="84083"/>
                  <a:pt x="1260650" y="90357"/>
                  <a:pt x="1269124" y="94594"/>
                </a:cubicBezTo>
                <a:cubicBezTo>
                  <a:pt x="1276556" y="98310"/>
                  <a:pt x="1286284" y="97285"/>
                  <a:pt x="1292772" y="102476"/>
                </a:cubicBezTo>
                <a:cubicBezTo>
                  <a:pt x="1300170" y="108394"/>
                  <a:pt x="1301839" y="119426"/>
                  <a:pt x="1308538" y="126125"/>
                </a:cubicBezTo>
                <a:cubicBezTo>
                  <a:pt x="1327472" y="145059"/>
                  <a:pt x="1333397" y="140157"/>
                  <a:pt x="1355834" y="149773"/>
                </a:cubicBezTo>
                <a:cubicBezTo>
                  <a:pt x="1366635" y="154402"/>
                  <a:pt x="1376855" y="160283"/>
                  <a:pt x="1387365" y="165538"/>
                </a:cubicBezTo>
                <a:cubicBezTo>
                  <a:pt x="1443823" y="162567"/>
                  <a:pt x="1517115" y="178715"/>
                  <a:pt x="1568669" y="141890"/>
                </a:cubicBezTo>
                <a:cubicBezTo>
                  <a:pt x="1577740" y="135410"/>
                  <a:pt x="1585180" y="126806"/>
                  <a:pt x="1592317" y="118242"/>
                </a:cubicBezTo>
                <a:cubicBezTo>
                  <a:pt x="1598382" y="110964"/>
                  <a:pt x="1602828" y="102477"/>
                  <a:pt x="1608083" y="94594"/>
                </a:cubicBezTo>
                <a:cubicBezTo>
                  <a:pt x="1694685" y="116243"/>
                  <a:pt x="1586414" y="83431"/>
                  <a:pt x="1663262" y="126125"/>
                </a:cubicBezTo>
                <a:cubicBezTo>
                  <a:pt x="1677789" y="134196"/>
                  <a:pt x="1710559" y="141890"/>
                  <a:pt x="1710559" y="141890"/>
                </a:cubicBezTo>
                <a:cubicBezTo>
                  <a:pt x="1776248" y="139262"/>
                  <a:pt x="1842052" y="138691"/>
                  <a:pt x="1907627" y="134007"/>
                </a:cubicBezTo>
                <a:cubicBezTo>
                  <a:pt x="1915915" y="133415"/>
                  <a:pt x="1924061" y="130248"/>
                  <a:pt x="1931276" y="126125"/>
                </a:cubicBezTo>
                <a:cubicBezTo>
                  <a:pt x="1942683" y="119607"/>
                  <a:pt x="1952297" y="110359"/>
                  <a:pt x="1962807" y="102476"/>
                </a:cubicBezTo>
                <a:cubicBezTo>
                  <a:pt x="1965435" y="91966"/>
                  <a:pt x="1960732" y="75213"/>
                  <a:pt x="1970690" y="70945"/>
                </a:cubicBezTo>
                <a:cubicBezTo>
                  <a:pt x="1985381" y="64649"/>
                  <a:pt x="2003233" y="72681"/>
                  <a:pt x="2017986" y="78828"/>
                </a:cubicBezTo>
                <a:cubicBezTo>
                  <a:pt x="2101943" y="113810"/>
                  <a:pt x="2035774" y="98568"/>
                  <a:pt x="2088931" y="134007"/>
                </a:cubicBezTo>
                <a:cubicBezTo>
                  <a:pt x="2095845" y="138616"/>
                  <a:pt x="2104696" y="139262"/>
                  <a:pt x="2112579" y="141890"/>
                </a:cubicBezTo>
                <a:cubicBezTo>
                  <a:pt x="2117175" y="141379"/>
                  <a:pt x="2195553" y="135876"/>
                  <a:pt x="2215055" y="126125"/>
                </a:cubicBezTo>
                <a:cubicBezTo>
                  <a:pt x="2221703" y="122801"/>
                  <a:pt x="2225566" y="115614"/>
                  <a:pt x="2230821" y="110359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1EEB99-F5A0-4A2F-9C00-50B6A021A6EC}"/>
              </a:ext>
            </a:extLst>
          </p:cNvPr>
          <p:cNvSpPr/>
          <p:nvPr/>
        </p:nvSpPr>
        <p:spPr>
          <a:xfrm>
            <a:off x="8641490" y="2506531"/>
            <a:ext cx="2204054" cy="2379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49540F-ADE8-40D4-9394-B32984FB4E18}"/>
              </a:ext>
            </a:extLst>
          </p:cNvPr>
          <p:cNvGrpSpPr/>
          <p:nvPr/>
        </p:nvGrpSpPr>
        <p:grpSpPr>
          <a:xfrm>
            <a:off x="8779385" y="2746328"/>
            <a:ext cx="1718319" cy="1307593"/>
            <a:chOff x="929218" y="844015"/>
            <a:chExt cx="879516" cy="98036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B393503-8508-4F83-B251-E36BF879B670}"/>
                </a:ext>
              </a:extLst>
            </p:cNvPr>
            <p:cNvGrpSpPr/>
            <p:nvPr/>
          </p:nvGrpSpPr>
          <p:grpSpPr>
            <a:xfrm>
              <a:off x="929218" y="844015"/>
              <a:ext cx="102409" cy="439179"/>
              <a:chOff x="9734049" y="981248"/>
              <a:chExt cx="102716" cy="59871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82BB0E7-AA27-4508-856A-01114F4BF573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DFADF8-1DEA-4047-9401-B39C88B4F47A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FC45378-C2FD-448F-8520-16A114CE3326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B61791-5A60-4641-A1A7-887171761041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040A999-CC7E-4F65-9340-924F5ADEE430}"/>
                </a:ext>
              </a:extLst>
            </p:cNvPr>
            <p:cNvGrpSpPr/>
            <p:nvPr/>
          </p:nvGrpSpPr>
          <p:grpSpPr>
            <a:xfrm>
              <a:off x="1081618" y="996415"/>
              <a:ext cx="102409" cy="439179"/>
              <a:chOff x="9734049" y="981248"/>
              <a:chExt cx="102716" cy="59871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2CE8DE4-F1E3-4C47-AD3F-834BAC64A5BC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02E4CBA-9F44-4E5C-A7CF-92484C93D1F4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2C39AC9-674E-42EE-A9F5-D62E155A93AF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20193A0-EA58-4F98-9BC2-39F096B649AB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3A431B-108D-4B7C-8D77-5973D46E9ABF}"/>
                </a:ext>
              </a:extLst>
            </p:cNvPr>
            <p:cNvGrpSpPr/>
            <p:nvPr/>
          </p:nvGrpSpPr>
          <p:grpSpPr>
            <a:xfrm>
              <a:off x="1318631" y="1203108"/>
              <a:ext cx="102409" cy="439179"/>
              <a:chOff x="9734049" y="981248"/>
              <a:chExt cx="102716" cy="59871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04CEE82-904E-426C-B678-94262A3D6F84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B9B8DA7-1CBE-4EF5-B056-D28C111FAD27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6D01C06-6E14-4196-A39D-173D73C7E1F3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E9321A3-78B4-48F4-9949-C5803DF069E8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6887906-8D72-4CFE-BA4F-EA671126E3FF}"/>
                </a:ext>
              </a:extLst>
            </p:cNvPr>
            <p:cNvGrpSpPr/>
            <p:nvPr/>
          </p:nvGrpSpPr>
          <p:grpSpPr>
            <a:xfrm>
              <a:off x="1706325" y="1385204"/>
              <a:ext cx="102409" cy="439179"/>
              <a:chOff x="9734049" y="981248"/>
              <a:chExt cx="102716" cy="59871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8A90596-0AD6-4759-8AF9-102E930966DE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3EC769E-5D82-4C5A-852B-6C17069F6B69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0EB03F1-17FB-489E-BA78-BBFE608D1E7E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58088E6-788F-4877-BECC-F2C9C68446E2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Freeform: Shape 1187">
              <a:extLst>
                <a:ext uri="{FF2B5EF4-FFF2-40B4-BE49-F238E27FC236}">
                  <a16:creationId xmlns:a16="http://schemas.microsoft.com/office/drawing/2014/main" id="{E44A4B91-794C-434F-A657-469457D54C8A}"/>
                </a:ext>
              </a:extLst>
            </p:cNvPr>
            <p:cNvSpPr/>
            <p:nvPr/>
          </p:nvSpPr>
          <p:spPr>
            <a:xfrm>
              <a:off x="932618" y="1021017"/>
              <a:ext cx="838979" cy="659018"/>
            </a:xfrm>
            <a:custGeom>
              <a:avLst/>
              <a:gdLst>
                <a:gd name="connsiteX0" fmla="*/ 0 w 4892872"/>
                <a:gd name="connsiteY0" fmla="*/ 0 h 3036604"/>
                <a:gd name="connsiteX1" fmla="*/ 124288 w 4892872"/>
                <a:gd name="connsiteY1" fmla="*/ 17755 h 3036604"/>
                <a:gd name="connsiteX2" fmla="*/ 213064 w 4892872"/>
                <a:gd name="connsiteY2" fmla="*/ 53266 h 3036604"/>
                <a:gd name="connsiteX3" fmla="*/ 239697 w 4892872"/>
                <a:gd name="connsiteY3" fmla="*/ 62144 h 3036604"/>
                <a:gd name="connsiteX4" fmla="*/ 284086 w 4892872"/>
                <a:gd name="connsiteY4" fmla="*/ 71021 h 3036604"/>
                <a:gd name="connsiteX5" fmla="*/ 337352 w 4892872"/>
                <a:gd name="connsiteY5" fmla="*/ 88777 h 3036604"/>
                <a:gd name="connsiteX6" fmla="*/ 390618 w 4892872"/>
                <a:gd name="connsiteY6" fmla="*/ 97654 h 3036604"/>
                <a:gd name="connsiteX7" fmla="*/ 506027 w 4892872"/>
                <a:gd name="connsiteY7" fmla="*/ 115410 h 3036604"/>
                <a:gd name="connsiteX8" fmla="*/ 541538 w 4892872"/>
                <a:gd name="connsiteY8" fmla="*/ 133165 h 3036604"/>
                <a:gd name="connsiteX9" fmla="*/ 577049 w 4892872"/>
                <a:gd name="connsiteY9" fmla="*/ 142043 h 3036604"/>
                <a:gd name="connsiteX10" fmla="*/ 630315 w 4892872"/>
                <a:gd name="connsiteY10" fmla="*/ 159798 h 3036604"/>
                <a:gd name="connsiteX11" fmla="*/ 656948 w 4892872"/>
                <a:gd name="connsiteY11" fmla="*/ 168676 h 3036604"/>
                <a:gd name="connsiteX12" fmla="*/ 683581 w 4892872"/>
                <a:gd name="connsiteY12" fmla="*/ 177553 h 3036604"/>
                <a:gd name="connsiteX13" fmla="*/ 710214 w 4892872"/>
                <a:gd name="connsiteY13" fmla="*/ 195309 h 3036604"/>
                <a:gd name="connsiteX14" fmla="*/ 781235 w 4892872"/>
                <a:gd name="connsiteY14" fmla="*/ 213064 h 3036604"/>
                <a:gd name="connsiteX15" fmla="*/ 807868 w 4892872"/>
                <a:gd name="connsiteY15" fmla="*/ 221942 h 3036604"/>
                <a:gd name="connsiteX16" fmla="*/ 825624 w 4892872"/>
                <a:gd name="connsiteY16" fmla="*/ 239697 h 3036604"/>
                <a:gd name="connsiteX17" fmla="*/ 914400 w 4892872"/>
                <a:gd name="connsiteY17" fmla="*/ 275208 h 3036604"/>
                <a:gd name="connsiteX18" fmla="*/ 949911 w 4892872"/>
                <a:gd name="connsiteY18" fmla="*/ 292963 h 3036604"/>
                <a:gd name="connsiteX19" fmla="*/ 1012055 w 4892872"/>
                <a:gd name="connsiteY19" fmla="*/ 346229 h 3036604"/>
                <a:gd name="connsiteX20" fmla="*/ 1074198 w 4892872"/>
                <a:gd name="connsiteY20" fmla="*/ 372862 h 3036604"/>
                <a:gd name="connsiteX21" fmla="*/ 1136342 w 4892872"/>
                <a:gd name="connsiteY21" fmla="*/ 443884 h 3036604"/>
                <a:gd name="connsiteX22" fmla="*/ 1171853 w 4892872"/>
                <a:gd name="connsiteY22" fmla="*/ 479394 h 3036604"/>
                <a:gd name="connsiteX23" fmla="*/ 1189608 w 4892872"/>
                <a:gd name="connsiteY23" fmla="*/ 497150 h 3036604"/>
                <a:gd name="connsiteX24" fmla="*/ 1216241 w 4892872"/>
                <a:gd name="connsiteY24" fmla="*/ 506027 h 3036604"/>
                <a:gd name="connsiteX25" fmla="*/ 1233996 w 4892872"/>
                <a:gd name="connsiteY25" fmla="*/ 532660 h 3036604"/>
                <a:gd name="connsiteX26" fmla="*/ 1260629 w 4892872"/>
                <a:gd name="connsiteY26" fmla="*/ 541538 h 3036604"/>
                <a:gd name="connsiteX27" fmla="*/ 1278385 w 4892872"/>
                <a:gd name="connsiteY27" fmla="*/ 559293 h 3036604"/>
                <a:gd name="connsiteX28" fmla="*/ 1296140 w 4892872"/>
                <a:gd name="connsiteY28" fmla="*/ 594804 h 3036604"/>
                <a:gd name="connsiteX29" fmla="*/ 1305018 w 4892872"/>
                <a:gd name="connsiteY29" fmla="*/ 621437 h 3036604"/>
                <a:gd name="connsiteX30" fmla="*/ 1331651 w 4892872"/>
                <a:gd name="connsiteY30" fmla="*/ 656948 h 3036604"/>
                <a:gd name="connsiteX31" fmla="*/ 1376039 w 4892872"/>
                <a:gd name="connsiteY31" fmla="*/ 710214 h 3036604"/>
                <a:gd name="connsiteX32" fmla="*/ 1384917 w 4892872"/>
                <a:gd name="connsiteY32" fmla="*/ 736847 h 3036604"/>
                <a:gd name="connsiteX33" fmla="*/ 1411550 w 4892872"/>
                <a:gd name="connsiteY33" fmla="*/ 772357 h 3036604"/>
                <a:gd name="connsiteX34" fmla="*/ 1447060 w 4892872"/>
                <a:gd name="connsiteY34" fmla="*/ 834501 h 3036604"/>
                <a:gd name="connsiteX35" fmla="*/ 1473693 w 4892872"/>
                <a:gd name="connsiteY35" fmla="*/ 861134 h 3036604"/>
                <a:gd name="connsiteX36" fmla="*/ 1500326 w 4892872"/>
                <a:gd name="connsiteY36" fmla="*/ 905522 h 3036604"/>
                <a:gd name="connsiteX37" fmla="*/ 1518082 w 4892872"/>
                <a:gd name="connsiteY37" fmla="*/ 923278 h 3036604"/>
                <a:gd name="connsiteX38" fmla="*/ 1562470 w 4892872"/>
                <a:gd name="connsiteY38" fmla="*/ 985421 h 3036604"/>
                <a:gd name="connsiteX39" fmla="*/ 1580225 w 4892872"/>
                <a:gd name="connsiteY39" fmla="*/ 1038687 h 3036604"/>
                <a:gd name="connsiteX40" fmla="*/ 1615736 w 4892872"/>
                <a:gd name="connsiteY40" fmla="*/ 1100831 h 3036604"/>
                <a:gd name="connsiteX41" fmla="*/ 1642369 w 4892872"/>
                <a:gd name="connsiteY41" fmla="*/ 1136342 h 3036604"/>
                <a:gd name="connsiteX42" fmla="*/ 1704513 w 4892872"/>
                <a:gd name="connsiteY42" fmla="*/ 1180730 h 3036604"/>
                <a:gd name="connsiteX43" fmla="*/ 1766657 w 4892872"/>
                <a:gd name="connsiteY43" fmla="*/ 1216241 h 3036604"/>
                <a:gd name="connsiteX44" fmla="*/ 1793290 w 4892872"/>
                <a:gd name="connsiteY44" fmla="*/ 1242874 h 3036604"/>
                <a:gd name="connsiteX45" fmla="*/ 1819923 w 4892872"/>
                <a:gd name="connsiteY45" fmla="*/ 1251752 h 3036604"/>
                <a:gd name="connsiteX46" fmla="*/ 1855433 w 4892872"/>
                <a:gd name="connsiteY46" fmla="*/ 1287262 h 3036604"/>
                <a:gd name="connsiteX47" fmla="*/ 1899822 w 4892872"/>
                <a:gd name="connsiteY47" fmla="*/ 1322773 h 3036604"/>
                <a:gd name="connsiteX48" fmla="*/ 1926455 w 4892872"/>
                <a:gd name="connsiteY48" fmla="*/ 1349406 h 3036604"/>
                <a:gd name="connsiteX49" fmla="*/ 1935332 w 4892872"/>
                <a:gd name="connsiteY49" fmla="*/ 1376039 h 3036604"/>
                <a:gd name="connsiteX50" fmla="*/ 2015231 w 4892872"/>
                <a:gd name="connsiteY50" fmla="*/ 1429305 h 3036604"/>
                <a:gd name="connsiteX51" fmla="*/ 2112886 w 4892872"/>
                <a:gd name="connsiteY51" fmla="*/ 1500326 h 3036604"/>
                <a:gd name="connsiteX52" fmla="*/ 2183907 w 4892872"/>
                <a:gd name="connsiteY52" fmla="*/ 1518082 h 3036604"/>
                <a:gd name="connsiteX53" fmla="*/ 2210540 w 4892872"/>
                <a:gd name="connsiteY53" fmla="*/ 1544715 h 3036604"/>
                <a:gd name="connsiteX54" fmla="*/ 2263806 w 4892872"/>
                <a:gd name="connsiteY54" fmla="*/ 1580225 h 3036604"/>
                <a:gd name="connsiteX55" fmla="*/ 2334827 w 4892872"/>
                <a:gd name="connsiteY55" fmla="*/ 1642369 h 3036604"/>
                <a:gd name="connsiteX56" fmla="*/ 2361460 w 4892872"/>
                <a:gd name="connsiteY56" fmla="*/ 1677880 h 3036604"/>
                <a:gd name="connsiteX57" fmla="*/ 2379216 w 4892872"/>
                <a:gd name="connsiteY57" fmla="*/ 1704513 h 3036604"/>
                <a:gd name="connsiteX58" fmla="*/ 2405849 w 4892872"/>
                <a:gd name="connsiteY58" fmla="*/ 1731146 h 3036604"/>
                <a:gd name="connsiteX59" fmla="*/ 2432482 w 4892872"/>
                <a:gd name="connsiteY59" fmla="*/ 1784412 h 3036604"/>
                <a:gd name="connsiteX60" fmla="*/ 2450237 w 4892872"/>
                <a:gd name="connsiteY60" fmla="*/ 1846555 h 3036604"/>
                <a:gd name="connsiteX61" fmla="*/ 2503503 w 4892872"/>
                <a:gd name="connsiteY61" fmla="*/ 1890944 h 3036604"/>
                <a:gd name="connsiteX62" fmla="*/ 2565647 w 4892872"/>
                <a:gd name="connsiteY62" fmla="*/ 1926454 h 3036604"/>
                <a:gd name="connsiteX63" fmla="*/ 2583402 w 4892872"/>
                <a:gd name="connsiteY63" fmla="*/ 1944210 h 3036604"/>
                <a:gd name="connsiteX64" fmla="*/ 2618913 w 4892872"/>
                <a:gd name="connsiteY64" fmla="*/ 1961965 h 3036604"/>
                <a:gd name="connsiteX65" fmla="*/ 2681057 w 4892872"/>
                <a:gd name="connsiteY65" fmla="*/ 2006353 h 3036604"/>
                <a:gd name="connsiteX66" fmla="*/ 2734323 w 4892872"/>
                <a:gd name="connsiteY66" fmla="*/ 2041864 h 3036604"/>
                <a:gd name="connsiteX67" fmla="*/ 2760956 w 4892872"/>
                <a:gd name="connsiteY67" fmla="*/ 2059619 h 3036604"/>
                <a:gd name="connsiteX68" fmla="*/ 2823099 w 4892872"/>
                <a:gd name="connsiteY68" fmla="*/ 2077375 h 3036604"/>
                <a:gd name="connsiteX69" fmla="*/ 2885243 w 4892872"/>
                <a:gd name="connsiteY69" fmla="*/ 2095130 h 3036604"/>
                <a:gd name="connsiteX70" fmla="*/ 2938509 w 4892872"/>
                <a:gd name="connsiteY70" fmla="*/ 2112885 h 3036604"/>
                <a:gd name="connsiteX71" fmla="*/ 3053919 w 4892872"/>
                <a:gd name="connsiteY71" fmla="*/ 2139519 h 3036604"/>
                <a:gd name="connsiteX72" fmla="*/ 3089429 w 4892872"/>
                <a:gd name="connsiteY72" fmla="*/ 2201662 h 3036604"/>
                <a:gd name="connsiteX73" fmla="*/ 3107185 w 4892872"/>
                <a:gd name="connsiteY73" fmla="*/ 2219418 h 3036604"/>
                <a:gd name="connsiteX74" fmla="*/ 3124940 w 4892872"/>
                <a:gd name="connsiteY74" fmla="*/ 2246051 h 3036604"/>
                <a:gd name="connsiteX75" fmla="*/ 3151573 w 4892872"/>
                <a:gd name="connsiteY75" fmla="*/ 2281561 h 3036604"/>
                <a:gd name="connsiteX76" fmla="*/ 3160451 w 4892872"/>
                <a:gd name="connsiteY76" fmla="*/ 2308194 h 3036604"/>
                <a:gd name="connsiteX77" fmla="*/ 3213717 w 4892872"/>
                <a:gd name="connsiteY77" fmla="*/ 2352583 h 3036604"/>
                <a:gd name="connsiteX78" fmla="*/ 3240350 w 4892872"/>
                <a:gd name="connsiteY78" fmla="*/ 2379216 h 3036604"/>
                <a:gd name="connsiteX79" fmla="*/ 3258105 w 4892872"/>
                <a:gd name="connsiteY79" fmla="*/ 2405849 h 3036604"/>
                <a:gd name="connsiteX80" fmla="*/ 3320249 w 4892872"/>
                <a:gd name="connsiteY80" fmla="*/ 2467992 h 3036604"/>
                <a:gd name="connsiteX81" fmla="*/ 3346882 w 4892872"/>
                <a:gd name="connsiteY81" fmla="*/ 2494625 h 3036604"/>
                <a:gd name="connsiteX82" fmla="*/ 3364637 w 4892872"/>
                <a:gd name="connsiteY82" fmla="*/ 2512381 h 3036604"/>
                <a:gd name="connsiteX83" fmla="*/ 3391270 w 4892872"/>
                <a:gd name="connsiteY83" fmla="*/ 2530136 h 3036604"/>
                <a:gd name="connsiteX84" fmla="*/ 3417903 w 4892872"/>
                <a:gd name="connsiteY84" fmla="*/ 2565647 h 3036604"/>
                <a:gd name="connsiteX85" fmla="*/ 3568824 w 4892872"/>
                <a:gd name="connsiteY85" fmla="*/ 2698812 h 3036604"/>
                <a:gd name="connsiteX86" fmla="*/ 3648723 w 4892872"/>
                <a:gd name="connsiteY86" fmla="*/ 2752078 h 3036604"/>
                <a:gd name="connsiteX87" fmla="*/ 3675356 w 4892872"/>
                <a:gd name="connsiteY87" fmla="*/ 2769833 h 3036604"/>
                <a:gd name="connsiteX88" fmla="*/ 3701989 w 4892872"/>
                <a:gd name="connsiteY88" fmla="*/ 2787588 h 3036604"/>
                <a:gd name="connsiteX89" fmla="*/ 3737499 w 4892872"/>
                <a:gd name="connsiteY89" fmla="*/ 2814221 h 3036604"/>
                <a:gd name="connsiteX90" fmla="*/ 3773010 w 4892872"/>
                <a:gd name="connsiteY90" fmla="*/ 2831977 h 3036604"/>
                <a:gd name="connsiteX91" fmla="*/ 3844031 w 4892872"/>
                <a:gd name="connsiteY91" fmla="*/ 2858610 h 3036604"/>
                <a:gd name="connsiteX92" fmla="*/ 3888420 w 4892872"/>
                <a:gd name="connsiteY92" fmla="*/ 2894120 h 3036604"/>
                <a:gd name="connsiteX93" fmla="*/ 3915053 w 4892872"/>
                <a:gd name="connsiteY93" fmla="*/ 2902998 h 3036604"/>
                <a:gd name="connsiteX94" fmla="*/ 3986074 w 4892872"/>
                <a:gd name="connsiteY94" fmla="*/ 2938509 h 3036604"/>
                <a:gd name="connsiteX95" fmla="*/ 4012707 w 4892872"/>
                <a:gd name="connsiteY95" fmla="*/ 2956264 h 3036604"/>
                <a:gd name="connsiteX96" fmla="*/ 4136994 w 4892872"/>
                <a:gd name="connsiteY96" fmla="*/ 2974019 h 3036604"/>
                <a:gd name="connsiteX97" fmla="*/ 4208016 w 4892872"/>
                <a:gd name="connsiteY97" fmla="*/ 3000652 h 3036604"/>
                <a:gd name="connsiteX98" fmla="*/ 4323425 w 4892872"/>
                <a:gd name="connsiteY98" fmla="*/ 3009530 h 3036604"/>
                <a:gd name="connsiteX99" fmla="*/ 4394447 w 4892872"/>
                <a:gd name="connsiteY99" fmla="*/ 3018408 h 3036604"/>
                <a:gd name="connsiteX100" fmla="*/ 4447713 w 4892872"/>
                <a:gd name="connsiteY100" fmla="*/ 3036163 h 3036604"/>
                <a:gd name="connsiteX101" fmla="*/ 4767309 w 4892872"/>
                <a:gd name="connsiteY101" fmla="*/ 3018408 h 3036604"/>
                <a:gd name="connsiteX102" fmla="*/ 4820575 w 4892872"/>
                <a:gd name="connsiteY102" fmla="*/ 3009530 h 3036604"/>
                <a:gd name="connsiteX103" fmla="*/ 4873841 w 4892872"/>
                <a:gd name="connsiteY103" fmla="*/ 2991775 h 3036604"/>
                <a:gd name="connsiteX104" fmla="*/ 4891596 w 4892872"/>
                <a:gd name="connsiteY104" fmla="*/ 2938509 h 30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892872" h="3036604">
                  <a:moveTo>
                    <a:pt x="0" y="0"/>
                  </a:moveTo>
                  <a:cubicBezTo>
                    <a:pt x="41429" y="5918"/>
                    <a:pt x="86857" y="-962"/>
                    <a:pt x="124288" y="17755"/>
                  </a:cubicBezTo>
                  <a:cubicBezTo>
                    <a:pt x="176539" y="43882"/>
                    <a:pt x="147241" y="31325"/>
                    <a:pt x="213064" y="53266"/>
                  </a:cubicBezTo>
                  <a:cubicBezTo>
                    <a:pt x="221942" y="56225"/>
                    <a:pt x="230521" y="60309"/>
                    <a:pt x="239697" y="62144"/>
                  </a:cubicBezTo>
                  <a:cubicBezTo>
                    <a:pt x="254493" y="65103"/>
                    <a:pt x="269528" y="67051"/>
                    <a:pt x="284086" y="71021"/>
                  </a:cubicBezTo>
                  <a:cubicBezTo>
                    <a:pt x="302142" y="75945"/>
                    <a:pt x="319195" y="84238"/>
                    <a:pt x="337352" y="88777"/>
                  </a:cubicBezTo>
                  <a:cubicBezTo>
                    <a:pt x="354815" y="93143"/>
                    <a:pt x="372908" y="94434"/>
                    <a:pt x="390618" y="97654"/>
                  </a:cubicBezTo>
                  <a:cubicBezTo>
                    <a:pt x="480108" y="113925"/>
                    <a:pt x="385711" y="100370"/>
                    <a:pt x="506027" y="115410"/>
                  </a:cubicBezTo>
                  <a:cubicBezTo>
                    <a:pt x="517864" y="121328"/>
                    <a:pt x="529147" y="128518"/>
                    <a:pt x="541538" y="133165"/>
                  </a:cubicBezTo>
                  <a:cubicBezTo>
                    <a:pt x="552962" y="137449"/>
                    <a:pt x="565362" y="138537"/>
                    <a:pt x="577049" y="142043"/>
                  </a:cubicBezTo>
                  <a:cubicBezTo>
                    <a:pt x="594975" y="147421"/>
                    <a:pt x="612560" y="153880"/>
                    <a:pt x="630315" y="159798"/>
                  </a:cubicBezTo>
                  <a:lnTo>
                    <a:pt x="656948" y="168676"/>
                  </a:lnTo>
                  <a:lnTo>
                    <a:pt x="683581" y="177553"/>
                  </a:lnTo>
                  <a:cubicBezTo>
                    <a:pt x="692459" y="183472"/>
                    <a:pt x="700671" y="190537"/>
                    <a:pt x="710214" y="195309"/>
                  </a:cubicBezTo>
                  <a:cubicBezTo>
                    <a:pt x="730502" y="205453"/>
                    <a:pt x="760983" y="208001"/>
                    <a:pt x="781235" y="213064"/>
                  </a:cubicBezTo>
                  <a:cubicBezTo>
                    <a:pt x="790313" y="215334"/>
                    <a:pt x="798990" y="218983"/>
                    <a:pt x="807868" y="221942"/>
                  </a:cubicBezTo>
                  <a:cubicBezTo>
                    <a:pt x="813787" y="227860"/>
                    <a:pt x="818138" y="235954"/>
                    <a:pt x="825624" y="239697"/>
                  </a:cubicBezTo>
                  <a:cubicBezTo>
                    <a:pt x="854131" y="253950"/>
                    <a:pt x="885893" y="260955"/>
                    <a:pt x="914400" y="275208"/>
                  </a:cubicBezTo>
                  <a:lnTo>
                    <a:pt x="949911" y="292963"/>
                  </a:lnTo>
                  <a:cubicBezTo>
                    <a:pt x="972069" y="315123"/>
                    <a:pt x="981492" y="325854"/>
                    <a:pt x="1012055" y="346229"/>
                  </a:cubicBezTo>
                  <a:cubicBezTo>
                    <a:pt x="1034000" y="360859"/>
                    <a:pt x="1050520" y="364970"/>
                    <a:pt x="1074198" y="372862"/>
                  </a:cubicBezTo>
                  <a:cubicBezTo>
                    <a:pt x="1103560" y="416904"/>
                    <a:pt x="1084412" y="391954"/>
                    <a:pt x="1136342" y="443884"/>
                  </a:cubicBezTo>
                  <a:lnTo>
                    <a:pt x="1171853" y="479394"/>
                  </a:lnTo>
                  <a:cubicBezTo>
                    <a:pt x="1177772" y="485313"/>
                    <a:pt x="1181667" y="494503"/>
                    <a:pt x="1189608" y="497150"/>
                  </a:cubicBezTo>
                  <a:lnTo>
                    <a:pt x="1216241" y="506027"/>
                  </a:lnTo>
                  <a:cubicBezTo>
                    <a:pt x="1222159" y="514905"/>
                    <a:pt x="1225665" y="525995"/>
                    <a:pt x="1233996" y="532660"/>
                  </a:cubicBezTo>
                  <a:cubicBezTo>
                    <a:pt x="1241303" y="538506"/>
                    <a:pt x="1252605" y="536723"/>
                    <a:pt x="1260629" y="541538"/>
                  </a:cubicBezTo>
                  <a:cubicBezTo>
                    <a:pt x="1267806" y="545844"/>
                    <a:pt x="1272466" y="553375"/>
                    <a:pt x="1278385" y="559293"/>
                  </a:cubicBezTo>
                  <a:cubicBezTo>
                    <a:pt x="1284303" y="571130"/>
                    <a:pt x="1290927" y="582640"/>
                    <a:pt x="1296140" y="594804"/>
                  </a:cubicBezTo>
                  <a:cubicBezTo>
                    <a:pt x="1299826" y="603405"/>
                    <a:pt x="1300375" y="613312"/>
                    <a:pt x="1305018" y="621437"/>
                  </a:cubicBezTo>
                  <a:cubicBezTo>
                    <a:pt x="1312359" y="634284"/>
                    <a:pt x="1322022" y="645714"/>
                    <a:pt x="1331651" y="656948"/>
                  </a:cubicBezTo>
                  <a:cubicBezTo>
                    <a:pt x="1355213" y="684437"/>
                    <a:pt x="1360341" y="678819"/>
                    <a:pt x="1376039" y="710214"/>
                  </a:cubicBezTo>
                  <a:cubicBezTo>
                    <a:pt x="1380224" y="718584"/>
                    <a:pt x="1380274" y="728722"/>
                    <a:pt x="1384917" y="736847"/>
                  </a:cubicBezTo>
                  <a:cubicBezTo>
                    <a:pt x="1392258" y="749693"/>
                    <a:pt x="1403708" y="759810"/>
                    <a:pt x="1411550" y="772357"/>
                  </a:cubicBezTo>
                  <a:cubicBezTo>
                    <a:pt x="1433258" y="807091"/>
                    <a:pt x="1422624" y="805177"/>
                    <a:pt x="1447060" y="834501"/>
                  </a:cubicBezTo>
                  <a:cubicBezTo>
                    <a:pt x="1455097" y="844146"/>
                    <a:pt x="1466160" y="851090"/>
                    <a:pt x="1473693" y="861134"/>
                  </a:cubicBezTo>
                  <a:cubicBezTo>
                    <a:pt x="1484046" y="874938"/>
                    <a:pt x="1490297" y="891481"/>
                    <a:pt x="1500326" y="905522"/>
                  </a:cubicBezTo>
                  <a:cubicBezTo>
                    <a:pt x="1505191" y="912333"/>
                    <a:pt x="1512723" y="916848"/>
                    <a:pt x="1518082" y="923278"/>
                  </a:cubicBezTo>
                  <a:cubicBezTo>
                    <a:pt x="1521207" y="927028"/>
                    <a:pt x="1558076" y="975535"/>
                    <a:pt x="1562470" y="985421"/>
                  </a:cubicBezTo>
                  <a:cubicBezTo>
                    <a:pt x="1570071" y="1002524"/>
                    <a:pt x="1571855" y="1021947"/>
                    <a:pt x="1580225" y="1038687"/>
                  </a:cubicBezTo>
                  <a:cubicBezTo>
                    <a:pt x="1597563" y="1073363"/>
                    <a:pt x="1594824" y="1071553"/>
                    <a:pt x="1615736" y="1100831"/>
                  </a:cubicBezTo>
                  <a:cubicBezTo>
                    <a:pt x="1624336" y="1112871"/>
                    <a:pt x="1631907" y="1125880"/>
                    <a:pt x="1642369" y="1136342"/>
                  </a:cubicBezTo>
                  <a:cubicBezTo>
                    <a:pt x="1674353" y="1168326"/>
                    <a:pt x="1674267" y="1155525"/>
                    <a:pt x="1704513" y="1180730"/>
                  </a:cubicBezTo>
                  <a:cubicBezTo>
                    <a:pt x="1749849" y="1218509"/>
                    <a:pt x="1709175" y="1201870"/>
                    <a:pt x="1766657" y="1216241"/>
                  </a:cubicBezTo>
                  <a:cubicBezTo>
                    <a:pt x="1775535" y="1225119"/>
                    <a:pt x="1782844" y="1235910"/>
                    <a:pt x="1793290" y="1242874"/>
                  </a:cubicBezTo>
                  <a:cubicBezTo>
                    <a:pt x="1801076" y="1248065"/>
                    <a:pt x="1813306" y="1245135"/>
                    <a:pt x="1819923" y="1251752"/>
                  </a:cubicBezTo>
                  <a:cubicBezTo>
                    <a:pt x="1867268" y="1299098"/>
                    <a:pt x="1784414" y="1263591"/>
                    <a:pt x="1855433" y="1287262"/>
                  </a:cubicBezTo>
                  <a:cubicBezTo>
                    <a:pt x="1907091" y="1338920"/>
                    <a:pt x="1832627" y="1266778"/>
                    <a:pt x="1899822" y="1322773"/>
                  </a:cubicBezTo>
                  <a:cubicBezTo>
                    <a:pt x="1909467" y="1330810"/>
                    <a:pt x="1917577" y="1340528"/>
                    <a:pt x="1926455" y="1349406"/>
                  </a:cubicBezTo>
                  <a:cubicBezTo>
                    <a:pt x="1929414" y="1358284"/>
                    <a:pt x="1929893" y="1368424"/>
                    <a:pt x="1935332" y="1376039"/>
                  </a:cubicBezTo>
                  <a:cubicBezTo>
                    <a:pt x="1976244" y="1433316"/>
                    <a:pt x="1960886" y="1395340"/>
                    <a:pt x="2015231" y="1429305"/>
                  </a:cubicBezTo>
                  <a:cubicBezTo>
                    <a:pt x="2049363" y="1450637"/>
                    <a:pt x="2073838" y="1490564"/>
                    <a:pt x="2112886" y="1500326"/>
                  </a:cubicBezTo>
                  <a:lnTo>
                    <a:pt x="2183907" y="1518082"/>
                  </a:lnTo>
                  <a:cubicBezTo>
                    <a:pt x="2192785" y="1526960"/>
                    <a:pt x="2200630" y="1537007"/>
                    <a:pt x="2210540" y="1544715"/>
                  </a:cubicBezTo>
                  <a:cubicBezTo>
                    <a:pt x="2227384" y="1557816"/>
                    <a:pt x="2248717" y="1565136"/>
                    <a:pt x="2263806" y="1580225"/>
                  </a:cubicBezTo>
                  <a:cubicBezTo>
                    <a:pt x="2315738" y="1632159"/>
                    <a:pt x="2290783" y="1613007"/>
                    <a:pt x="2334827" y="1642369"/>
                  </a:cubicBezTo>
                  <a:cubicBezTo>
                    <a:pt x="2343705" y="1654206"/>
                    <a:pt x="2352860" y="1665840"/>
                    <a:pt x="2361460" y="1677880"/>
                  </a:cubicBezTo>
                  <a:cubicBezTo>
                    <a:pt x="2367662" y="1686562"/>
                    <a:pt x="2372385" y="1696316"/>
                    <a:pt x="2379216" y="1704513"/>
                  </a:cubicBezTo>
                  <a:cubicBezTo>
                    <a:pt x="2387254" y="1714158"/>
                    <a:pt x="2396971" y="1722268"/>
                    <a:pt x="2405849" y="1731146"/>
                  </a:cubicBezTo>
                  <a:cubicBezTo>
                    <a:pt x="2427743" y="1818728"/>
                    <a:pt x="2398561" y="1727876"/>
                    <a:pt x="2432482" y="1784412"/>
                  </a:cubicBezTo>
                  <a:cubicBezTo>
                    <a:pt x="2472275" y="1850735"/>
                    <a:pt x="2403810" y="1765309"/>
                    <a:pt x="2450237" y="1846555"/>
                  </a:cubicBezTo>
                  <a:cubicBezTo>
                    <a:pt x="2464384" y="1871311"/>
                    <a:pt x="2483447" y="1874231"/>
                    <a:pt x="2503503" y="1890944"/>
                  </a:cubicBezTo>
                  <a:cubicBezTo>
                    <a:pt x="2548837" y="1928723"/>
                    <a:pt x="2508167" y="1912085"/>
                    <a:pt x="2565647" y="1926454"/>
                  </a:cubicBezTo>
                  <a:cubicBezTo>
                    <a:pt x="2571565" y="1932373"/>
                    <a:pt x="2576438" y="1939567"/>
                    <a:pt x="2583402" y="1944210"/>
                  </a:cubicBezTo>
                  <a:cubicBezTo>
                    <a:pt x="2594413" y="1951551"/>
                    <a:pt x="2608746" y="1953493"/>
                    <a:pt x="2618913" y="1961965"/>
                  </a:cubicBezTo>
                  <a:cubicBezTo>
                    <a:pt x="2686424" y="2018224"/>
                    <a:pt x="2565649" y="1960191"/>
                    <a:pt x="2681057" y="2006353"/>
                  </a:cubicBezTo>
                  <a:cubicBezTo>
                    <a:pt x="2712701" y="2037999"/>
                    <a:pt x="2684160" y="2013200"/>
                    <a:pt x="2734323" y="2041864"/>
                  </a:cubicBezTo>
                  <a:cubicBezTo>
                    <a:pt x="2743587" y="2047157"/>
                    <a:pt x="2751413" y="2054847"/>
                    <a:pt x="2760956" y="2059619"/>
                  </a:cubicBezTo>
                  <a:cubicBezTo>
                    <a:pt x="2774565" y="2066423"/>
                    <a:pt x="2810583" y="2073962"/>
                    <a:pt x="2823099" y="2077375"/>
                  </a:cubicBezTo>
                  <a:cubicBezTo>
                    <a:pt x="2843883" y="2083043"/>
                    <a:pt x="2864652" y="2088794"/>
                    <a:pt x="2885243" y="2095130"/>
                  </a:cubicBezTo>
                  <a:cubicBezTo>
                    <a:pt x="2903131" y="2100634"/>
                    <a:pt x="2920157" y="2109214"/>
                    <a:pt x="2938509" y="2112885"/>
                  </a:cubicBezTo>
                  <a:cubicBezTo>
                    <a:pt x="3036462" y="2132476"/>
                    <a:pt x="2998656" y="2121097"/>
                    <a:pt x="3053919" y="2139519"/>
                  </a:cubicBezTo>
                  <a:cubicBezTo>
                    <a:pt x="3113718" y="2199318"/>
                    <a:pt x="3053661" y="2130126"/>
                    <a:pt x="3089429" y="2201662"/>
                  </a:cubicBezTo>
                  <a:cubicBezTo>
                    <a:pt x="3093172" y="2209149"/>
                    <a:pt x="3101956" y="2212882"/>
                    <a:pt x="3107185" y="2219418"/>
                  </a:cubicBezTo>
                  <a:cubicBezTo>
                    <a:pt x="3113850" y="2227750"/>
                    <a:pt x="3118738" y="2237369"/>
                    <a:pt x="3124940" y="2246051"/>
                  </a:cubicBezTo>
                  <a:cubicBezTo>
                    <a:pt x="3133540" y="2258091"/>
                    <a:pt x="3142695" y="2269724"/>
                    <a:pt x="3151573" y="2281561"/>
                  </a:cubicBezTo>
                  <a:cubicBezTo>
                    <a:pt x="3154532" y="2290439"/>
                    <a:pt x="3155636" y="2300170"/>
                    <a:pt x="3160451" y="2308194"/>
                  </a:cubicBezTo>
                  <a:cubicBezTo>
                    <a:pt x="3168592" y="2321763"/>
                    <a:pt x="3206999" y="2346825"/>
                    <a:pt x="3213717" y="2352583"/>
                  </a:cubicBezTo>
                  <a:cubicBezTo>
                    <a:pt x="3223249" y="2360754"/>
                    <a:pt x="3232313" y="2369571"/>
                    <a:pt x="3240350" y="2379216"/>
                  </a:cubicBezTo>
                  <a:cubicBezTo>
                    <a:pt x="3247180" y="2387413"/>
                    <a:pt x="3250967" y="2397918"/>
                    <a:pt x="3258105" y="2405849"/>
                  </a:cubicBezTo>
                  <a:cubicBezTo>
                    <a:pt x="3277702" y="2427624"/>
                    <a:pt x="3299534" y="2447278"/>
                    <a:pt x="3320249" y="2467992"/>
                  </a:cubicBezTo>
                  <a:lnTo>
                    <a:pt x="3346882" y="2494625"/>
                  </a:lnTo>
                  <a:cubicBezTo>
                    <a:pt x="3352800" y="2500544"/>
                    <a:pt x="3357673" y="2507738"/>
                    <a:pt x="3364637" y="2512381"/>
                  </a:cubicBezTo>
                  <a:lnTo>
                    <a:pt x="3391270" y="2530136"/>
                  </a:lnTo>
                  <a:cubicBezTo>
                    <a:pt x="3400148" y="2541973"/>
                    <a:pt x="3407950" y="2554699"/>
                    <a:pt x="3417903" y="2565647"/>
                  </a:cubicBezTo>
                  <a:cubicBezTo>
                    <a:pt x="3459759" y="2611689"/>
                    <a:pt x="3518083" y="2664984"/>
                    <a:pt x="3568824" y="2698812"/>
                  </a:cubicBezTo>
                  <a:lnTo>
                    <a:pt x="3648723" y="2752078"/>
                  </a:lnTo>
                  <a:lnTo>
                    <a:pt x="3675356" y="2769833"/>
                  </a:lnTo>
                  <a:cubicBezTo>
                    <a:pt x="3684234" y="2775751"/>
                    <a:pt x="3693453" y="2781186"/>
                    <a:pt x="3701989" y="2787588"/>
                  </a:cubicBezTo>
                  <a:cubicBezTo>
                    <a:pt x="3713826" y="2796466"/>
                    <a:pt x="3724952" y="2806379"/>
                    <a:pt x="3737499" y="2814221"/>
                  </a:cubicBezTo>
                  <a:cubicBezTo>
                    <a:pt x="3748722" y="2821235"/>
                    <a:pt x="3760916" y="2826602"/>
                    <a:pt x="3773010" y="2831977"/>
                  </a:cubicBezTo>
                  <a:cubicBezTo>
                    <a:pt x="3804850" y="2846128"/>
                    <a:pt x="3814751" y="2848850"/>
                    <a:pt x="3844031" y="2858610"/>
                  </a:cubicBezTo>
                  <a:cubicBezTo>
                    <a:pt x="3860546" y="2875124"/>
                    <a:pt x="3866022" y="2882921"/>
                    <a:pt x="3888420" y="2894120"/>
                  </a:cubicBezTo>
                  <a:cubicBezTo>
                    <a:pt x="3896790" y="2898305"/>
                    <a:pt x="3906534" y="2899126"/>
                    <a:pt x="3915053" y="2902998"/>
                  </a:cubicBezTo>
                  <a:cubicBezTo>
                    <a:pt x="3939149" y="2913951"/>
                    <a:pt x="3964051" y="2923827"/>
                    <a:pt x="3986074" y="2938509"/>
                  </a:cubicBezTo>
                  <a:cubicBezTo>
                    <a:pt x="3994952" y="2944427"/>
                    <a:pt x="4002717" y="2952518"/>
                    <a:pt x="4012707" y="2956264"/>
                  </a:cubicBezTo>
                  <a:cubicBezTo>
                    <a:pt x="4036513" y="2965191"/>
                    <a:pt x="4125314" y="2972721"/>
                    <a:pt x="4136994" y="2974019"/>
                  </a:cubicBezTo>
                  <a:cubicBezTo>
                    <a:pt x="4165515" y="3002540"/>
                    <a:pt x="4150715" y="2994620"/>
                    <a:pt x="4208016" y="3000652"/>
                  </a:cubicBezTo>
                  <a:cubicBezTo>
                    <a:pt x="4246387" y="3004691"/>
                    <a:pt x="4285015" y="3005872"/>
                    <a:pt x="4323425" y="3009530"/>
                  </a:cubicBezTo>
                  <a:cubicBezTo>
                    <a:pt x="4347176" y="3011792"/>
                    <a:pt x="4370773" y="3015449"/>
                    <a:pt x="4394447" y="3018408"/>
                  </a:cubicBezTo>
                  <a:cubicBezTo>
                    <a:pt x="4412202" y="3024326"/>
                    <a:pt x="4429008" y="3035540"/>
                    <a:pt x="4447713" y="3036163"/>
                  </a:cubicBezTo>
                  <a:cubicBezTo>
                    <a:pt x="4536513" y="3039123"/>
                    <a:pt x="4670081" y="3026510"/>
                    <a:pt x="4767309" y="3018408"/>
                  </a:cubicBezTo>
                  <a:cubicBezTo>
                    <a:pt x="4785064" y="3015449"/>
                    <a:pt x="4803112" y="3013896"/>
                    <a:pt x="4820575" y="3009530"/>
                  </a:cubicBezTo>
                  <a:cubicBezTo>
                    <a:pt x="4838732" y="3004991"/>
                    <a:pt x="4873841" y="2991775"/>
                    <a:pt x="4873841" y="2991775"/>
                  </a:cubicBezTo>
                  <a:cubicBezTo>
                    <a:pt x="4899966" y="2965649"/>
                    <a:pt x="4891596" y="2982389"/>
                    <a:pt x="4891596" y="2938509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53"/>
          <p:cNvSpPr/>
          <p:nvPr/>
        </p:nvSpPr>
        <p:spPr>
          <a:xfrm>
            <a:off x="8614723" y="3914775"/>
            <a:ext cx="2230821" cy="166580"/>
          </a:xfrm>
          <a:custGeom>
            <a:avLst/>
            <a:gdLst>
              <a:gd name="connsiteX0" fmla="*/ 0 w 2230821"/>
              <a:gd name="connsiteY0" fmla="*/ 31531 h 166580"/>
              <a:gd name="connsiteX1" fmla="*/ 39414 w 2230821"/>
              <a:gd name="connsiteY1" fmla="*/ 23649 h 166580"/>
              <a:gd name="connsiteX2" fmla="*/ 94593 w 2230821"/>
              <a:gd name="connsiteY2" fmla="*/ 55180 h 166580"/>
              <a:gd name="connsiteX3" fmla="*/ 134007 w 2230821"/>
              <a:gd name="connsiteY3" fmla="*/ 63062 h 166580"/>
              <a:gd name="connsiteX4" fmla="*/ 157655 w 2230821"/>
              <a:gd name="connsiteY4" fmla="*/ 70945 h 166580"/>
              <a:gd name="connsiteX5" fmla="*/ 220717 w 2230821"/>
              <a:gd name="connsiteY5" fmla="*/ 47297 h 166580"/>
              <a:gd name="connsiteX6" fmla="*/ 244365 w 2230821"/>
              <a:gd name="connsiteY6" fmla="*/ 39414 h 166580"/>
              <a:gd name="connsiteX7" fmla="*/ 283779 w 2230821"/>
              <a:gd name="connsiteY7" fmla="*/ 0 h 166580"/>
              <a:gd name="connsiteX8" fmla="*/ 331076 w 2230821"/>
              <a:gd name="connsiteY8" fmla="*/ 15766 h 166580"/>
              <a:gd name="connsiteX9" fmla="*/ 378372 w 2230821"/>
              <a:gd name="connsiteY9" fmla="*/ 55180 h 166580"/>
              <a:gd name="connsiteX10" fmla="*/ 433552 w 2230821"/>
              <a:gd name="connsiteY10" fmla="*/ 70945 h 166580"/>
              <a:gd name="connsiteX11" fmla="*/ 512379 w 2230821"/>
              <a:gd name="connsiteY11" fmla="*/ 86711 h 166580"/>
              <a:gd name="connsiteX12" fmla="*/ 536027 w 2230821"/>
              <a:gd name="connsiteY12" fmla="*/ 94594 h 166580"/>
              <a:gd name="connsiteX13" fmla="*/ 591207 w 2230821"/>
              <a:gd name="connsiteY13" fmla="*/ 126125 h 166580"/>
              <a:gd name="connsiteX14" fmla="*/ 654269 w 2230821"/>
              <a:gd name="connsiteY14" fmla="*/ 110359 h 166580"/>
              <a:gd name="connsiteX15" fmla="*/ 662152 w 2230821"/>
              <a:gd name="connsiteY15" fmla="*/ 63062 h 166580"/>
              <a:gd name="connsiteX16" fmla="*/ 685800 w 2230821"/>
              <a:gd name="connsiteY16" fmla="*/ 15766 h 166580"/>
              <a:gd name="connsiteX17" fmla="*/ 709448 w 2230821"/>
              <a:gd name="connsiteY17" fmla="*/ 7883 h 166580"/>
              <a:gd name="connsiteX18" fmla="*/ 772510 w 2230821"/>
              <a:gd name="connsiteY18" fmla="*/ 31531 h 166580"/>
              <a:gd name="connsiteX19" fmla="*/ 780393 w 2230821"/>
              <a:gd name="connsiteY19" fmla="*/ 55180 h 166580"/>
              <a:gd name="connsiteX20" fmla="*/ 804041 w 2230821"/>
              <a:gd name="connsiteY20" fmla="*/ 78828 h 166580"/>
              <a:gd name="connsiteX21" fmla="*/ 811924 w 2230821"/>
              <a:gd name="connsiteY21" fmla="*/ 102476 h 166580"/>
              <a:gd name="connsiteX22" fmla="*/ 859221 w 2230821"/>
              <a:gd name="connsiteY22" fmla="*/ 126125 h 166580"/>
              <a:gd name="connsiteX23" fmla="*/ 882869 w 2230821"/>
              <a:gd name="connsiteY23" fmla="*/ 141890 h 166580"/>
              <a:gd name="connsiteX24" fmla="*/ 1150883 w 2230821"/>
              <a:gd name="connsiteY24" fmla="*/ 118242 h 166580"/>
              <a:gd name="connsiteX25" fmla="*/ 1174531 w 2230821"/>
              <a:gd name="connsiteY25" fmla="*/ 102476 h 166580"/>
              <a:gd name="connsiteX26" fmla="*/ 1190296 w 2230821"/>
              <a:gd name="connsiteY26" fmla="*/ 78828 h 166580"/>
              <a:gd name="connsiteX27" fmla="*/ 1245476 w 2230821"/>
              <a:gd name="connsiteY27" fmla="*/ 78828 h 166580"/>
              <a:gd name="connsiteX28" fmla="*/ 1269124 w 2230821"/>
              <a:gd name="connsiteY28" fmla="*/ 94594 h 166580"/>
              <a:gd name="connsiteX29" fmla="*/ 1292772 w 2230821"/>
              <a:gd name="connsiteY29" fmla="*/ 102476 h 166580"/>
              <a:gd name="connsiteX30" fmla="*/ 1308538 w 2230821"/>
              <a:gd name="connsiteY30" fmla="*/ 126125 h 166580"/>
              <a:gd name="connsiteX31" fmla="*/ 1355834 w 2230821"/>
              <a:gd name="connsiteY31" fmla="*/ 149773 h 166580"/>
              <a:gd name="connsiteX32" fmla="*/ 1387365 w 2230821"/>
              <a:gd name="connsiteY32" fmla="*/ 165538 h 166580"/>
              <a:gd name="connsiteX33" fmla="*/ 1568669 w 2230821"/>
              <a:gd name="connsiteY33" fmla="*/ 141890 h 166580"/>
              <a:gd name="connsiteX34" fmla="*/ 1592317 w 2230821"/>
              <a:gd name="connsiteY34" fmla="*/ 118242 h 166580"/>
              <a:gd name="connsiteX35" fmla="*/ 1608083 w 2230821"/>
              <a:gd name="connsiteY35" fmla="*/ 94594 h 166580"/>
              <a:gd name="connsiteX36" fmla="*/ 1663262 w 2230821"/>
              <a:gd name="connsiteY36" fmla="*/ 126125 h 166580"/>
              <a:gd name="connsiteX37" fmla="*/ 1710559 w 2230821"/>
              <a:gd name="connsiteY37" fmla="*/ 141890 h 166580"/>
              <a:gd name="connsiteX38" fmla="*/ 1907627 w 2230821"/>
              <a:gd name="connsiteY38" fmla="*/ 134007 h 166580"/>
              <a:gd name="connsiteX39" fmla="*/ 1931276 w 2230821"/>
              <a:gd name="connsiteY39" fmla="*/ 126125 h 166580"/>
              <a:gd name="connsiteX40" fmla="*/ 1962807 w 2230821"/>
              <a:gd name="connsiteY40" fmla="*/ 102476 h 166580"/>
              <a:gd name="connsiteX41" fmla="*/ 1970690 w 2230821"/>
              <a:gd name="connsiteY41" fmla="*/ 70945 h 166580"/>
              <a:gd name="connsiteX42" fmla="*/ 2017986 w 2230821"/>
              <a:gd name="connsiteY42" fmla="*/ 78828 h 166580"/>
              <a:gd name="connsiteX43" fmla="*/ 2088931 w 2230821"/>
              <a:gd name="connsiteY43" fmla="*/ 134007 h 166580"/>
              <a:gd name="connsiteX44" fmla="*/ 2112579 w 2230821"/>
              <a:gd name="connsiteY44" fmla="*/ 141890 h 166580"/>
              <a:gd name="connsiteX45" fmla="*/ 2215055 w 2230821"/>
              <a:gd name="connsiteY45" fmla="*/ 126125 h 166580"/>
              <a:gd name="connsiteX46" fmla="*/ 2230821 w 2230821"/>
              <a:gd name="connsiteY46" fmla="*/ 110359 h 16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30821" h="166580">
                <a:moveTo>
                  <a:pt x="0" y="31531"/>
                </a:moveTo>
                <a:cubicBezTo>
                  <a:pt x="13138" y="28904"/>
                  <a:pt x="26098" y="22169"/>
                  <a:pt x="39414" y="23649"/>
                </a:cubicBezTo>
                <a:cubicBezTo>
                  <a:pt x="66294" y="26636"/>
                  <a:pt x="71749" y="46614"/>
                  <a:pt x="94593" y="55180"/>
                </a:cubicBezTo>
                <a:cubicBezTo>
                  <a:pt x="107138" y="59884"/>
                  <a:pt x="121009" y="59813"/>
                  <a:pt x="134007" y="63062"/>
                </a:cubicBezTo>
                <a:cubicBezTo>
                  <a:pt x="142068" y="65077"/>
                  <a:pt x="149772" y="68317"/>
                  <a:pt x="157655" y="70945"/>
                </a:cubicBezTo>
                <a:cubicBezTo>
                  <a:pt x="211331" y="53052"/>
                  <a:pt x="145311" y="75574"/>
                  <a:pt x="220717" y="47297"/>
                </a:cubicBezTo>
                <a:cubicBezTo>
                  <a:pt x="228497" y="44380"/>
                  <a:pt x="236482" y="42042"/>
                  <a:pt x="244365" y="39414"/>
                </a:cubicBezTo>
                <a:cubicBezTo>
                  <a:pt x="251372" y="28905"/>
                  <a:pt x="266263" y="0"/>
                  <a:pt x="283779" y="0"/>
                </a:cubicBezTo>
                <a:cubicBezTo>
                  <a:pt x="300398" y="0"/>
                  <a:pt x="315310" y="10511"/>
                  <a:pt x="331076" y="15766"/>
                </a:cubicBezTo>
                <a:cubicBezTo>
                  <a:pt x="348507" y="33197"/>
                  <a:pt x="356425" y="44207"/>
                  <a:pt x="378372" y="55180"/>
                </a:cubicBezTo>
                <a:cubicBezTo>
                  <a:pt x="390966" y="61477"/>
                  <a:pt x="421775" y="67580"/>
                  <a:pt x="433552" y="70945"/>
                </a:cubicBezTo>
                <a:cubicBezTo>
                  <a:pt x="488585" y="86669"/>
                  <a:pt x="418209" y="73258"/>
                  <a:pt x="512379" y="86711"/>
                </a:cubicBezTo>
                <a:cubicBezTo>
                  <a:pt x="520262" y="89339"/>
                  <a:pt x="528390" y="91321"/>
                  <a:pt x="536027" y="94594"/>
                </a:cubicBezTo>
                <a:cubicBezTo>
                  <a:pt x="564037" y="106598"/>
                  <a:pt x="567453" y="110288"/>
                  <a:pt x="591207" y="126125"/>
                </a:cubicBezTo>
                <a:cubicBezTo>
                  <a:pt x="612228" y="120870"/>
                  <a:pt x="638074" y="124754"/>
                  <a:pt x="654269" y="110359"/>
                </a:cubicBezTo>
                <a:cubicBezTo>
                  <a:pt x="666215" y="99740"/>
                  <a:pt x="658685" y="78665"/>
                  <a:pt x="662152" y="63062"/>
                </a:cubicBezTo>
                <a:cubicBezTo>
                  <a:pt x="665240" y="49166"/>
                  <a:pt x="674307" y="24961"/>
                  <a:pt x="685800" y="15766"/>
                </a:cubicBezTo>
                <a:cubicBezTo>
                  <a:pt x="692288" y="10575"/>
                  <a:pt x="701565" y="10511"/>
                  <a:pt x="709448" y="7883"/>
                </a:cubicBezTo>
                <a:cubicBezTo>
                  <a:pt x="730469" y="15766"/>
                  <a:pt x="753830" y="19078"/>
                  <a:pt x="772510" y="31531"/>
                </a:cubicBezTo>
                <a:cubicBezTo>
                  <a:pt x="779424" y="36140"/>
                  <a:pt x="775784" y="48266"/>
                  <a:pt x="780393" y="55180"/>
                </a:cubicBezTo>
                <a:cubicBezTo>
                  <a:pt x="786577" y="64456"/>
                  <a:pt x="796158" y="70945"/>
                  <a:pt x="804041" y="78828"/>
                </a:cubicBezTo>
                <a:cubicBezTo>
                  <a:pt x="806669" y="86711"/>
                  <a:pt x="806733" y="95988"/>
                  <a:pt x="811924" y="102476"/>
                </a:cubicBezTo>
                <a:cubicBezTo>
                  <a:pt x="826985" y="121303"/>
                  <a:pt x="840180" y="116604"/>
                  <a:pt x="859221" y="126125"/>
                </a:cubicBezTo>
                <a:cubicBezTo>
                  <a:pt x="867695" y="130362"/>
                  <a:pt x="874986" y="136635"/>
                  <a:pt x="882869" y="141890"/>
                </a:cubicBezTo>
                <a:cubicBezTo>
                  <a:pt x="1040126" y="136648"/>
                  <a:pt x="1062360" y="168827"/>
                  <a:pt x="1150883" y="118242"/>
                </a:cubicBezTo>
                <a:cubicBezTo>
                  <a:pt x="1159109" y="113542"/>
                  <a:pt x="1166648" y="107731"/>
                  <a:pt x="1174531" y="102476"/>
                </a:cubicBezTo>
                <a:cubicBezTo>
                  <a:pt x="1179786" y="94593"/>
                  <a:pt x="1182898" y="84746"/>
                  <a:pt x="1190296" y="78828"/>
                </a:cubicBezTo>
                <a:cubicBezTo>
                  <a:pt x="1209144" y="63749"/>
                  <a:pt x="1225543" y="73845"/>
                  <a:pt x="1245476" y="78828"/>
                </a:cubicBezTo>
                <a:cubicBezTo>
                  <a:pt x="1253359" y="84083"/>
                  <a:pt x="1260650" y="90357"/>
                  <a:pt x="1269124" y="94594"/>
                </a:cubicBezTo>
                <a:cubicBezTo>
                  <a:pt x="1276556" y="98310"/>
                  <a:pt x="1286284" y="97285"/>
                  <a:pt x="1292772" y="102476"/>
                </a:cubicBezTo>
                <a:cubicBezTo>
                  <a:pt x="1300170" y="108394"/>
                  <a:pt x="1301839" y="119426"/>
                  <a:pt x="1308538" y="126125"/>
                </a:cubicBezTo>
                <a:cubicBezTo>
                  <a:pt x="1327472" y="145059"/>
                  <a:pt x="1333397" y="140157"/>
                  <a:pt x="1355834" y="149773"/>
                </a:cubicBezTo>
                <a:cubicBezTo>
                  <a:pt x="1366635" y="154402"/>
                  <a:pt x="1376855" y="160283"/>
                  <a:pt x="1387365" y="165538"/>
                </a:cubicBezTo>
                <a:cubicBezTo>
                  <a:pt x="1443823" y="162567"/>
                  <a:pt x="1517115" y="178715"/>
                  <a:pt x="1568669" y="141890"/>
                </a:cubicBezTo>
                <a:cubicBezTo>
                  <a:pt x="1577740" y="135410"/>
                  <a:pt x="1585180" y="126806"/>
                  <a:pt x="1592317" y="118242"/>
                </a:cubicBezTo>
                <a:cubicBezTo>
                  <a:pt x="1598382" y="110964"/>
                  <a:pt x="1602828" y="102477"/>
                  <a:pt x="1608083" y="94594"/>
                </a:cubicBezTo>
                <a:cubicBezTo>
                  <a:pt x="1694685" y="116243"/>
                  <a:pt x="1586414" y="83431"/>
                  <a:pt x="1663262" y="126125"/>
                </a:cubicBezTo>
                <a:cubicBezTo>
                  <a:pt x="1677789" y="134196"/>
                  <a:pt x="1710559" y="141890"/>
                  <a:pt x="1710559" y="141890"/>
                </a:cubicBezTo>
                <a:cubicBezTo>
                  <a:pt x="1776248" y="139262"/>
                  <a:pt x="1842052" y="138691"/>
                  <a:pt x="1907627" y="134007"/>
                </a:cubicBezTo>
                <a:cubicBezTo>
                  <a:pt x="1915915" y="133415"/>
                  <a:pt x="1924061" y="130248"/>
                  <a:pt x="1931276" y="126125"/>
                </a:cubicBezTo>
                <a:cubicBezTo>
                  <a:pt x="1942683" y="119607"/>
                  <a:pt x="1952297" y="110359"/>
                  <a:pt x="1962807" y="102476"/>
                </a:cubicBezTo>
                <a:cubicBezTo>
                  <a:pt x="1965435" y="91966"/>
                  <a:pt x="1960732" y="75213"/>
                  <a:pt x="1970690" y="70945"/>
                </a:cubicBezTo>
                <a:cubicBezTo>
                  <a:pt x="1985381" y="64649"/>
                  <a:pt x="2003233" y="72681"/>
                  <a:pt x="2017986" y="78828"/>
                </a:cubicBezTo>
                <a:cubicBezTo>
                  <a:pt x="2101943" y="113810"/>
                  <a:pt x="2035774" y="98568"/>
                  <a:pt x="2088931" y="134007"/>
                </a:cubicBezTo>
                <a:cubicBezTo>
                  <a:pt x="2095845" y="138616"/>
                  <a:pt x="2104696" y="139262"/>
                  <a:pt x="2112579" y="141890"/>
                </a:cubicBezTo>
                <a:cubicBezTo>
                  <a:pt x="2117175" y="141379"/>
                  <a:pt x="2195553" y="135876"/>
                  <a:pt x="2215055" y="126125"/>
                </a:cubicBezTo>
                <a:cubicBezTo>
                  <a:pt x="2221703" y="122801"/>
                  <a:pt x="2225566" y="115614"/>
                  <a:pt x="2230821" y="110359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03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E5FE1E8-8A07-4B9F-9FCF-756A8A34F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905125" y="858203"/>
            <a:ext cx="6259313" cy="378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8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49B2-A113-484E-8643-1ADB317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young, wearing, child&#10;&#10;Description automatically generated">
            <a:extLst>
              <a:ext uri="{FF2B5EF4-FFF2-40B4-BE49-F238E27FC236}">
                <a16:creationId xmlns:a16="http://schemas.microsoft.com/office/drawing/2014/main" id="{6A8E1E68-BCA9-4C3B-9E75-8576FD3FA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59968" y="4325968"/>
            <a:ext cx="3241001" cy="1823063"/>
          </a:xfrm>
        </p:spPr>
      </p:pic>
      <p:pic>
        <p:nvPicPr>
          <p:cNvPr id="7" name="Picture 6" descr="A picture containing measure, sitting, holding, person&#10;&#10;Description automatically generated">
            <a:extLst>
              <a:ext uri="{FF2B5EF4-FFF2-40B4-BE49-F238E27FC236}">
                <a16:creationId xmlns:a16="http://schemas.microsoft.com/office/drawing/2014/main" id="{9C619C4C-EAD8-42C0-A440-D874E037FA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98" r="40417"/>
          <a:stretch/>
        </p:blipFill>
        <p:spPr>
          <a:xfrm rot="5400000">
            <a:off x="1233619" y="3727385"/>
            <a:ext cx="3295618" cy="3061555"/>
          </a:xfrm>
          <a:prstGeom prst="rect">
            <a:avLst/>
          </a:prstGeom>
        </p:spPr>
      </p:pic>
      <p:pic>
        <p:nvPicPr>
          <p:cNvPr id="9" name="Picture 8" descr="A picture containing outdoor, snow, covered, sitting&#10;&#10;Description automatically generated">
            <a:extLst>
              <a:ext uri="{FF2B5EF4-FFF2-40B4-BE49-F238E27FC236}">
                <a16:creationId xmlns:a16="http://schemas.microsoft.com/office/drawing/2014/main" id="{E65EE23C-7EBD-4563-A82F-CE58552342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>
          <a:xfrm rot="5400000">
            <a:off x="7334672" y="3809149"/>
            <a:ext cx="3222077" cy="2832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C3074-419E-4034-961B-4E6926369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384" y="3614485"/>
            <a:ext cx="3259950" cy="3300364"/>
          </a:xfrm>
          <a:prstGeom prst="rect">
            <a:avLst/>
          </a:prstGeom>
        </p:spPr>
      </p:pic>
      <p:pic>
        <p:nvPicPr>
          <p:cNvPr id="1026" name="Picture 2" descr="rip on gravestone - Wyoming Department of Health">
            <a:extLst>
              <a:ext uri="{FF2B5EF4-FFF2-40B4-BE49-F238E27FC236}">
                <a16:creationId xmlns:a16="http://schemas.microsoft.com/office/drawing/2014/main" id="{22FA8A85-E99C-4CCA-9392-929BA77B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943" y="140842"/>
            <a:ext cx="4183005" cy="279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erson, outdoor, holding, hand&#10;&#10;Description automatically generated">
            <a:extLst>
              <a:ext uri="{FF2B5EF4-FFF2-40B4-BE49-F238E27FC236}">
                <a16:creationId xmlns:a16="http://schemas.microsoft.com/office/drawing/2014/main" id="{40C8C2C8-2582-4B10-BB8F-FEDF8CF2F7E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9650" y="4042786"/>
            <a:ext cx="3241001" cy="24307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32436B-CC9A-4F9A-A4CC-9811EEF1A586}"/>
              </a:ext>
            </a:extLst>
          </p:cNvPr>
          <p:cNvSpPr txBox="1"/>
          <p:nvPr/>
        </p:nvSpPr>
        <p:spPr>
          <a:xfrm>
            <a:off x="5347334" y="1445636"/>
            <a:ext cx="1322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worms</a:t>
            </a:r>
          </a:p>
        </p:txBody>
      </p:sp>
    </p:spTree>
    <p:extLst>
      <p:ext uri="{BB962C8B-B14F-4D97-AF65-F5344CB8AC3E}">
        <p14:creationId xmlns:p14="http://schemas.microsoft.com/office/powerpoint/2010/main" val="370174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4693E7-4DD9-477A-BC8D-177789093BB9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60EA2-0EC7-4E51-A91D-0B3151E1B028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</p:spTree>
    <p:extLst>
      <p:ext uri="{BB962C8B-B14F-4D97-AF65-F5344CB8AC3E}">
        <p14:creationId xmlns:p14="http://schemas.microsoft.com/office/powerpoint/2010/main" val="370968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22984BB-B97F-4009-B4A7-5D8906BBF423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99376-4802-4BAF-8598-5DA6947BBC86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</p:spTree>
    <p:extLst>
      <p:ext uri="{BB962C8B-B14F-4D97-AF65-F5344CB8AC3E}">
        <p14:creationId xmlns:p14="http://schemas.microsoft.com/office/powerpoint/2010/main" val="1467655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 rot="2822498">
            <a:off x="6283052" y="3964097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7622630" y="4716356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940239A-3CEE-4218-974F-2CEBF061F266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F5313A-61B8-4A75-8750-2F5D8D82AAC1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962F73C-F816-4E82-9826-C770081D46C6}"/>
              </a:ext>
            </a:extLst>
          </p:cNvPr>
          <p:cNvSpPr/>
          <p:nvPr/>
        </p:nvSpPr>
        <p:spPr>
          <a:xfrm rot="16200000">
            <a:off x="7917035" y="3388892"/>
            <a:ext cx="2064299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0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 rot="2822498">
            <a:off x="6283052" y="3964097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7622630" y="4716356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940239A-3CEE-4218-974F-2CEBF061F266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F5313A-61B8-4A75-8750-2F5D8D82AAC1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962F73C-F816-4E82-9826-C770081D46C6}"/>
              </a:ext>
            </a:extLst>
          </p:cNvPr>
          <p:cNvSpPr/>
          <p:nvPr/>
        </p:nvSpPr>
        <p:spPr>
          <a:xfrm rot="16200000">
            <a:off x="7917035" y="3388892"/>
            <a:ext cx="2064299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91A042-46FD-4469-8EA9-25350AF4C632}"/>
              </a:ext>
            </a:extLst>
          </p:cNvPr>
          <p:cNvSpPr/>
          <p:nvPr/>
        </p:nvSpPr>
        <p:spPr>
          <a:xfrm>
            <a:off x="712027" y="3347630"/>
            <a:ext cx="8131979" cy="1722267"/>
          </a:xfrm>
          <a:custGeom>
            <a:avLst/>
            <a:gdLst>
              <a:gd name="connsiteX0" fmla="*/ 0 w 8131979"/>
              <a:gd name="connsiteY0" fmla="*/ 0 h 1722267"/>
              <a:gd name="connsiteX1" fmla="*/ 1509203 w 8131979"/>
              <a:gd name="connsiteY1" fmla="*/ 8877 h 1722267"/>
              <a:gd name="connsiteX2" fmla="*/ 1535836 w 8131979"/>
              <a:gd name="connsiteY2" fmla="*/ 17755 h 1722267"/>
              <a:gd name="connsiteX3" fmla="*/ 1615735 w 8131979"/>
              <a:gd name="connsiteY3" fmla="*/ 26633 h 1722267"/>
              <a:gd name="connsiteX4" fmla="*/ 1731145 w 8131979"/>
              <a:gd name="connsiteY4" fmla="*/ 44388 h 1722267"/>
              <a:gd name="connsiteX5" fmla="*/ 1961965 w 8131979"/>
              <a:gd name="connsiteY5" fmla="*/ 71021 h 1722267"/>
              <a:gd name="connsiteX6" fmla="*/ 2112885 w 8131979"/>
              <a:gd name="connsiteY6" fmla="*/ 106532 h 1722267"/>
              <a:gd name="connsiteX7" fmla="*/ 2157273 w 8131979"/>
              <a:gd name="connsiteY7" fmla="*/ 115409 h 1722267"/>
              <a:gd name="connsiteX8" fmla="*/ 2254928 w 8131979"/>
              <a:gd name="connsiteY8" fmla="*/ 124287 h 1722267"/>
              <a:gd name="connsiteX9" fmla="*/ 2467992 w 8131979"/>
              <a:gd name="connsiteY9" fmla="*/ 159798 h 1722267"/>
              <a:gd name="connsiteX10" fmla="*/ 2725444 w 8131979"/>
              <a:gd name="connsiteY10" fmla="*/ 177553 h 1722267"/>
              <a:gd name="connsiteX11" fmla="*/ 2876365 w 8131979"/>
              <a:gd name="connsiteY11" fmla="*/ 213064 h 1722267"/>
              <a:gd name="connsiteX12" fmla="*/ 2982897 w 8131979"/>
              <a:gd name="connsiteY12" fmla="*/ 239697 h 1722267"/>
              <a:gd name="connsiteX13" fmla="*/ 3107184 w 8131979"/>
              <a:gd name="connsiteY13" fmla="*/ 257452 h 1722267"/>
              <a:gd name="connsiteX14" fmla="*/ 3160450 w 8131979"/>
              <a:gd name="connsiteY14" fmla="*/ 266330 h 1722267"/>
              <a:gd name="connsiteX15" fmla="*/ 3311370 w 8131979"/>
              <a:gd name="connsiteY15" fmla="*/ 275207 h 1722267"/>
              <a:gd name="connsiteX16" fmla="*/ 3382392 w 8131979"/>
              <a:gd name="connsiteY16" fmla="*/ 284085 h 1722267"/>
              <a:gd name="connsiteX17" fmla="*/ 3462291 w 8131979"/>
              <a:gd name="connsiteY17" fmla="*/ 301840 h 1722267"/>
              <a:gd name="connsiteX18" fmla="*/ 4225770 w 8131979"/>
              <a:gd name="connsiteY18" fmla="*/ 328473 h 1722267"/>
              <a:gd name="connsiteX19" fmla="*/ 4376691 w 8131979"/>
              <a:gd name="connsiteY19" fmla="*/ 337351 h 1722267"/>
              <a:gd name="connsiteX20" fmla="*/ 4429957 w 8131979"/>
              <a:gd name="connsiteY20" fmla="*/ 355106 h 1722267"/>
              <a:gd name="connsiteX21" fmla="*/ 4509856 w 8131979"/>
              <a:gd name="connsiteY21" fmla="*/ 363984 h 1722267"/>
              <a:gd name="connsiteX22" fmla="*/ 4563122 w 8131979"/>
              <a:gd name="connsiteY22" fmla="*/ 372862 h 1722267"/>
              <a:gd name="connsiteX23" fmla="*/ 4900473 w 8131979"/>
              <a:gd name="connsiteY23" fmla="*/ 381739 h 1722267"/>
              <a:gd name="connsiteX24" fmla="*/ 6045693 w 8131979"/>
              <a:gd name="connsiteY24" fmla="*/ 417250 h 1722267"/>
              <a:gd name="connsiteX25" fmla="*/ 6169980 w 8131979"/>
              <a:gd name="connsiteY25" fmla="*/ 435005 h 1722267"/>
              <a:gd name="connsiteX26" fmla="*/ 6205491 w 8131979"/>
              <a:gd name="connsiteY26" fmla="*/ 461638 h 1722267"/>
              <a:gd name="connsiteX27" fmla="*/ 6249879 w 8131979"/>
              <a:gd name="connsiteY27" fmla="*/ 470516 h 1722267"/>
              <a:gd name="connsiteX28" fmla="*/ 6285390 w 8131979"/>
              <a:gd name="connsiteY28" fmla="*/ 479394 h 1722267"/>
              <a:gd name="connsiteX29" fmla="*/ 6347533 w 8131979"/>
              <a:gd name="connsiteY29" fmla="*/ 497149 h 1722267"/>
              <a:gd name="connsiteX30" fmla="*/ 6383044 w 8131979"/>
              <a:gd name="connsiteY30" fmla="*/ 506027 h 1722267"/>
              <a:gd name="connsiteX31" fmla="*/ 6427433 w 8131979"/>
              <a:gd name="connsiteY31" fmla="*/ 523782 h 1722267"/>
              <a:gd name="connsiteX32" fmla="*/ 6542842 w 8131979"/>
              <a:gd name="connsiteY32" fmla="*/ 559293 h 1722267"/>
              <a:gd name="connsiteX33" fmla="*/ 6667130 w 8131979"/>
              <a:gd name="connsiteY33" fmla="*/ 577048 h 1722267"/>
              <a:gd name="connsiteX34" fmla="*/ 6720396 w 8131979"/>
              <a:gd name="connsiteY34" fmla="*/ 612559 h 1722267"/>
              <a:gd name="connsiteX35" fmla="*/ 6809172 w 8131979"/>
              <a:gd name="connsiteY35" fmla="*/ 630314 h 1722267"/>
              <a:gd name="connsiteX36" fmla="*/ 6835805 w 8131979"/>
              <a:gd name="connsiteY36" fmla="*/ 639192 h 1722267"/>
              <a:gd name="connsiteX37" fmla="*/ 6880194 w 8131979"/>
              <a:gd name="connsiteY37" fmla="*/ 648069 h 1722267"/>
              <a:gd name="connsiteX38" fmla="*/ 6915704 w 8131979"/>
              <a:gd name="connsiteY38" fmla="*/ 665825 h 1722267"/>
              <a:gd name="connsiteX39" fmla="*/ 6951215 w 8131979"/>
              <a:gd name="connsiteY39" fmla="*/ 674702 h 1722267"/>
              <a:gd name="connsiteX40" fmla="*/ 6968970 w 8131979"/>
              <a:gd name="connsiteY40" fmla="*/ 692458 h 1722267"/>
              <a:gd name="connsiteX41" fmla="*/ 6995603 w 8131979"/>
              <a:gd name="connsiteY41" fmla="*/ 701335 h 1722267"/>
              <a:gd name="connsiteX42" fmla="*/ 7031114 w 8131979"/>
              <a:gd name="connsiteY42" fmla="*/ 727968 h 1722267"/>
              <a:gd name="connsiteX43" fmla="*/ 7048869 w 8131979"/>
              <a:gd name="connsiteY43" fmla="*/ 745724 h 1722267"/>
              <a:gd name="connsiteX44" fmla="*/ 7199790 w 8131979"/>
              <a:gd name="connsiteY44" fmla="*/ 834501 h 1722267"/>
              <a:gd name="connsiteX45" fmla="*/ 7253056 w 8131979"/>
              <a:gd name="connsiteY45" fmla="*/ 878889 h 1722267"/>
              <a:gd name="connsiteX46" fmla="*/ 7332955 w 8131979"/>
              <a:gd name="connsiteY46" fmla="*/ 923277 h 1722267"/>
              <a:gd name="connsiteX47" fmla="*/ 7368466 w 8131979"/>
              <a:gd name="connsiteY47" fmla="*/ 967666 h 1722267"/>
              <a:gd name="connsiteX48" fmla="*/ 7421732 w 8131979"/>
              <a:gd name="connsiteY48" fmla="*/ 985421 h 1722267"/>
              <a:gd name="connsiteX49" fmla="*/ 7474998 w 8131979"/>
              <a:gd name="connsiteY49" fmla="*/ 1038687 h 1722267"/>
              <a:gd name="connsiteX50" fmla="*/ 7501631 w 8131979"/>
              <a:gd name="connsiteY50" fmla="*/ 1056442 h 1722267"/>
              <a:gd name="connsiteX51" fmla="*/ 7581530 w 8131979"/>
              <a:gd name="connsiteY51" fmla="*/ 1118586 h 1722267"/>
              <a:gd name="connsiteX52" fmla="*/ 7617040 w 8131979"/>
              <a:gd name="connsiteY52" fmla="*/ 1154097 h 1722267"/>
              <a:gd name="connsiteX53" fmla="*/ 7670306 w 8131979"/>
              <a:gd name="connsiteY53" fmla="*/ 1189607 h 1722267"/>
              <a:gd name="connsiteX54" fmla="*/ 7714695 w 8131979"/>
              <a:gd name="connsiteY54" fmla="*/ 1225118 h 1722267"/>
              <a:gd name="connsiteX55" fmla="*/ 7741328 w 8131979"/>
              <a:gd name="connsiteY55" fmla="*/ 1251751 h 1722267"/>
              <a:gd name="connsiteX56" fmla="*/ 7759083 w 8131979"/>
              <a:gd name="connsiteY56" fmla="*/ 1278384 h 1722267"/>
              <a:gd name="connsiteX57" fmla="*/ 7803471 w 8131979"/>
              <a:gd name="connsiteY57" fmla="*/ 1305017 h 1722267"/>
              <a:gd name="connsiteX58" fmla="*/ 7856737 w 8131979"/>
              <a:gd name="connsiteY58" fmla="*/ 1349405 h 1722267"/>
              <a:gd name="connsiteX59" fmla="*/ 7892248 w 8131979"/>
              <a:gd name="connsiteY59" fmla="*/ 1376038 h 1722267"/>
              <a:gd name="connsiteX60" fmla="*/ 7910003 w 8131979"/>
              <a:gd name="connsiteY60" fmla="*/ 1393794 h 1722267"/>
              <a:gd name="connsiteX61" fmla="*/ 7998780 w 8131979"/>
              <a:gd name="connsiteY61" fmla="*/ 1473693 h 1722267"/>
              <a:gd name="connsiteX62" fmla="*/ 8016535 w 8131979"/>
              <a:gd name="connsiteY62" fmla="*/ 1500326 h 1722267"/>
              <a:gd name="connsiteX63" fmla="*/ 8052046 w 8131979"/>
              <a:gd name="connsiteY63" fmla="*/ 1580225 h 1722267"/>
              <a:gd name="connsiteX64" fmla="*/ 8069801 w 8131979"/>
              <a:gd name="connsiteY64" fmla="*/ 1624613 h 1722267"/>
              <a:gd name="connsiteX65" fmla="*/ 8096434 w 8131979"/>
              <a:gd name="connsiteY65" fmla="*/ 1651246 h 1722267"/>
              <a:gd name="connsiteX66" fmla="*/ 8114190 w 8131979"/>
              <a:gd name="connsiteY66" fmla="*/ 1686757 h 1722267"/>
              <a:gd name="connsiteX67" fmla="*/ 8131945 w 8131979"/>
              <a:gd name="connsiteY67" fmla="*/ 1722267 h 172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8131979" h="1722267">
                <a:moveTo>
                  <a:pt x="0" y="0"/>
                </a:moveTo>
                <a:lnTo>
                  <a:pt x="1509203" y="8877"/>
                </a:lnTo>
                <a:cubicBezTo>
                  <a:pt x="1518560" y="8985"/>
                  <a:pt x="1526605" y="16217"/>
                  <a:pt x="1535836" y="17755"/>
                </a:cubicBezTo>
                <a:cubicBezTo>
                  <a:pt x="1562268" y="22161"/>
                  <a:pt x="1589102" y="23674"/>
                  <a:pt x="1615735" y="26633"/>
                </a:cubicBezTo>
                <a:cubicBezTo>
                  <a:pt x="1680768" y="48309"/>
                  <a:pt x="1600685" y="23789"/>
                  <a:pt x="1731145" y="44388"/>
                </a:cubicBezTo>
                <a:cubicBezTo>
                  <a:pt x="1944056" y="78005"/>
                  <a:pt x="1628988" y="51433"/>
                  <a:pt x="1961965" y="71021"/>
                </a:cubicBezTo>
                <a:cubicBezTo>
                  <a:pt x="2012272" y="82858"/>
                  <a:pt x="2062208" y="96397"/>
                  <a:pt x="2112885" y="106532"/>
                </a:cubicBezTo>
                <a:cubicBezTo>
                  <a:pt x="2127681" y="109491"/>
                  <a:pt x="2142301" y="113537"/>
                  <a:pt x="2157273" y="115409"/>
                </a:cubicBezTo>
                <a:cubicBezTo>
                  <a:pt x="2189707" y="119463"/>
                  <a:pt x="2222376" y="121328"/>
                  <a:pt x="2254928" y="124287"/>
                </a:cubicBezTo>
                <a:cubicBezTo>
                  <a:pt x="2322108" y="137724"/>
                  <a:pt x="2408994" y="155729"/>
                  <a:pt x="2467992" y="159798"/>
                </a:cubicBezTo>
                <a:lnTo>
                  <a:pt x="2725444" y="177553"/>
                </a:lnTo>
                <a:cubicBezTo>
                  <a:pt x="2937809" y="241262"/>
                  <a:pt x="2713506" y="178778"/>
                  <a:pt x="2876365" y="213064"/>
                </a:cubicBezTo>
                <a:cubicBezTo>
                  <a:pt x="2912183" y="220605"/>
                  <a:pt x="2946952" y="232785"/>
                  <a:pt x="2982897" y="239697"/>
                </a:cubicBezTo>
                <a:cubicBezTo>
                  <a:pt x="3023994" y="247600"/>
                  <a:pt x="3065797" y="251244"/>
                  <a:pt x="3107184" y="257452"/>
                </a:cubicBezTo>
                <a:cubicBezTo>
                  <a:pt x="3124985" y="260122"/>
                  <a:pt x="3142517" y="264771"/>
                  <a:pt x="3160450" y="266330"/>
                </a:cubicBezTo>
                <a:cubicBezTo>
                  <a:pt x="3210654" y="270696"/>
                  <a:pt x="3261063" y="272248"/>
                  <a:pt x="3311370" y="275207"/>
                </a:cubicBezTo>
                <a:cubicBezTo>
                  <a:pt x="3335044" y="278166"/>
                  <a:pt x="3358897" y="279939"/>
                  <a:pt x="3382392" y="284085"/>
                </a:cubicBezTo>
                <a:cubicBezTo>
                  <a:pt x="3409260" y="288826"/>
                  <a:pt x="3435083" y="299825"/>
                  <a:pt x="3462291" y="301840"/>
                </a:cubicBezTo>
                <a:cubicBezTo>
                  <a:pt x="3672506" y="317412"/>
                  <a:pt x="4011256" y="323241"/>
                  <a:pt x="4225770" y="328473"/>
                </a:cubicBezTo>
                <a:cubicBezTo>
                  <a:pt x="4276077" y="331432"/>
                  <a:pt x="4326720" y="330833"/>
                  <a:pt x="4376691" y="337351"/>
                </a:cubicBezTo>
                <a:cubicBezTo>
                  <a:pt x="4395250" y="339772"/>
                  <a:pt x="4411605" y="351436"/>
                  <a:pt x="4429957" y="355106"/>
                </a:cubicBezTo>
                <a:cubicBezTo>
                  <a:pt x="4456234" y="360361"/>
                  <a:pt x="4483294" y="360442"/>
                  <a:pt x="4509856" y="363984"/>
                </a:cubicBezTo>
                <a:cubicBezTo>
                  <a:pt x="4527698" y="366363"/>
                  <a:pt x="4545140" y="372045"/>
                  <a:pt x="4563122" y="372862"/>
                </a:cubicBezTo>
                <a:cubicBezTo>
                  <a:pt x="4675495" y="377970"/>
                  <a:pt x="4788051" y="377862"/>
                  <a:pt x="4900473" y="381739"/>
                </a:cubicBezTo>
                <a:cubicBezTo>
                  <a:pt x="6020755" y="420369"/>
                  <a:pt x="4458274" y="377565"/>
                  <a:pt x="6045693" y="417250"/>
                </a:cubicBezTo>
                <a:cubicBezTo>
                  <a:pt x="6087122" y="423168"/>
                  <a:pt x="6136500" y="409895"/>
                  <a:pt x="6169980" y="435005"/>
                </a:cubicBezTo>
                <a:cubicBezTo>
                  <a:pt x="6181817" y="443883"/>
                  <a:pt x="6191970" y="455629"/>
                  <a:pt x="6205491" y="461638"/>
                </a:cubicBezTo>
                <a:cubicBezTo>
                  <a:pt x="6219280" y="467766"/>
                  <a:pt x="6235149" y="467243"/>
                  <a:pt x="6249879" y="470516"/>
                </a:cubicBezTo>
                <a:cubicBezTo>
                  <a:pt x="6261790" y="473163"/>
                  <a:pt x="6273619" y="476184"/>
                  <a:pt x="6285390" y="479394"/>
                </a:cubicBezTo>
                <a:cubicBezTo>
                  <a:pt x="6306174" y="485062"/>
                  <a:pt x="6326749" y="491481"/>
                  <a:pt x="6347533" y="497149"/>
                </a:cubicBezTo>
                <a:cubicBezTo>
                  <a:pt x="6359304" y="500359"/>
                  <a:pt x="6371469" y="502169"/>
                  <a:pt x="6383044" y="506027"/>
                </a:cubicBezTo>
                <a:cubicBezTo>
                  <a:pt x="6398162" y="511066"/>
                  <a:pt x="6412315" y="518743"/>
                  <a:pt x="6427433" y="523782"/>
                </a:cubicBezTo>
                <a:cubicBezTo>
                  <a:pt x="6465617" y="536510"/>
                  <a:pt x="6503551" y="550562"/>
                  <a:pt x="6542842" y="559293"/>
                </a:cubicBezTo>
                <a:cubicBezTo>
                  <a:pt x="6583695" y="568372"/>
                  <a:pt x="6667130" y="577048"/>
                  <a:pt x="6667130" y="577048"/>
                </a:cubicBezTo>
                <a:cubicBezTo>
                  <a:pt x="6684885" y="588885"/>
                  <a:pt x="6701310" y="603016"/>
                  <a:pt x="6720396" y="612559"/>
                </a:cubicBezTo>
                <a:cubicBezTo>
                  <a:pt x="6734542" y="619632"/>
                  <a:pt x="6801153" y="628532"/>
                  <a:pt x="6809172" y="630314"/>
                </a:cubicBezTo>
                <a:cubicBezTo>
                  <a:pt x="6818307" y="632344"/>
                  <a:pt x="6826726" y="636922"/>
                  <a:pt x="6835805" y="639192"/>
                </a:cubicBezTo>
                <a:cubicBezTo>
                  <a:pt x="6850444" y="642852"/>
                  <a:pt x="6865398" y="645110"/>
                  <a:pt x="6880194" y="648069"/>
                </a:cubicBezTo>
                <a:cubicBezTo>
                  <a:pt x="6892031" y="653988"/>
                  <a:pt x="6903313" y="661178"/>
                  <a:pt x="6915704" y="665825"/>
                </a:cubicBezTo>
                <a:cubicBezTo>
                  <a:pt x="6927128" y="670109"/>
                  <a:pt x="6940302" y="669245"/>
                  <a:pt x="6951215" y="674702"/>
                </a:cubicBezTo>
                <a:cubicBezTo>
                  <a:pt x="6958701" y="678445"/>
                  <a:pt x="6961793" y="688152"/>
                  <a:pt x="6968970" y="692458"/>
                </a:cubicBezTo>
                <a:cubicBezTo>
                  <a:pt x="6976994" y="697273"/>
                  <a:pt x="6986725" y="698376"/>
                  <a:pt x="6995603" y="701335"/>
                </a:cubicBezTo>
                <a:cubicBezTo>
                  <a:pt x="7007440" y="710213"/>
                  <a:pt x="7019747" y="718496"/>
                  <a:pt x="7031114" y="727968"/>
                </a:cubicBezTo>
                <a:cubicBezTo>
                  <a:pt x="7037544" y="733326"/>
                  <a:pt x="7042058" y="740859"/>
                  <a:pt x="7048869" y="745724"/>
                </a:cubicBezTo>
                <a:cubicBezTo>
                  <a:pt x="7150507" y="818323"/>
                  <a:pt x="7122554" y="803606"/>
                  <a:pt x="7199790" y="834501"/>
                </a:cubicBezTo>
                <a:cubicBezTo>
                  <a:pt x="7217545" y="849297"/>
                  <a:pt x="7233557" y="866481"/>
                  <a:pt x="7253056" y="878889"/>
                </a:cubicBezTo>
                <a:cubicBezTo>
                  <a:pt x="7313229" y="917181"/>
                  <a:pt x="7282795" y="873117"/>
                  <a:pt x="7332955" y="923277"/>
                </a:cubicBezTo>
                <a:cubicBezTo>
                  <a:pt x="7346354" y="936676"/>
                  <a:pt x="7352943" y="956800"/>
                  <a:pt x="7368466" y="967666"/>
                </a:cubicBezTo>
                <a:cubicBezTo>
                  <a:pt x="7383799" y="978399"/>
                  <a:pt x="7421732" y="985421"/>
                  <a:pt x="7421732" y="985421"/>
                </a:cubicBezTo>
                <a:cubicBezTo>
                  <a:pt x="7439487" y="1003176"/>
                  <a:pt x="7454105" y="1024759"/>
                  <a:pt x="7474998" y="1038687"/>
                </a:cubicBezTo>
                <a:cubicBezTo>
                  <a:pt x="7483876" y="1044605"/>
                  <a:pt x="7493601" y="1049416"/>
                  <a:pt x="7501631" y="1056442"/>
                </a:cubicBezTo>
                <a:cubicBezTo>
                  <a:pt x="7573293" y="1119147"/>
                  <a:pt x="7515972" y="1085808"/>
                  <a:pt x="7581530" y="1118586"/>
                </a:cubicBezTo>
                <a:cubicBezTo>
                  <a:pt x="7593367" y="1130423"/>
                  <a:pt x="7603968" y="1143640"/>
                  <a:pt x="7617040" y="1154097"/>
                </a:cubicBezTo>
                <a:cubicBezTo>
                  <a:pt x="7633703" y="1167427"/>
                  <a:pt x="7655217" y="1174518"/>
                  <a:pt x="7670306" y="1189607"/>
                </a:cubicBezTo>
                <a:cubicBezTo>
                  <a:pt x="7721964" y="1241265"/>
                  <a:pt x="7647500" y="1169123"/>
                  <a:pt x="7714695" y="1225118"/>
                </a:cubicBezTo>
                <a:cubicBezTo>
                  <a:pt x="7724340" y="1233155"/>
                  <a:pt x="7733291" y="1242106"/>
                  <a:pt x="7741328" y="1251751"/>
                </a:cubicBezTo>
                <a:cubicBezTo>
                  <a:pt x="7748158" y="1259948"/>
                  <a:pt x="7750982" y="1271440"/>
                  <a:pt x="7759083" y="1278384"/>
                </a:cubicBezTo>
                <a:cubicBezTo>
                  <a:pt x="7772184" y="1289613"/>
                  <a:pt x="7789516" y="1294868"/>
                  <a:pt x="7803471" y="1305017"/>
                </a:cubicBezTo>
                <a:cubicBezTo>
                  <a:pt x="7822163" y="1318611"/>
                  <a:pt x="7838689" y="1334967"/>
                  <a:pt x="7856737" y="1349405"/>
                </a:cubicBezTo>
                <a:cubicBezTo>
                  <a:pt x="7868291" y="1358648"/>
                  <a:pt x="7880881" y="1366566"/>
                  <a:pt x="7892248" y="1376038"/>
                </a:cubicBezTo>
                <a:cubicBezTo>
                  <a:pt x="7898678" y="1381396"/>
                  <a:pt x="7903648" y="1388347"/>
                  <a:pt x="7910003" y="1393794"/>
                </a:cubicBezTo>
                <a:cubicBezTo>
                  <a:pt x="7935434" y="1415592"/>
                  <a:pt x="7979974" y="1445483"/>
                  <a:pt x="7998780" y="1473693"/>
                </a:cubicBezTo>
                <a:lnTo>
                  <a:pt x="8016535" y="1500326"/>
                </a:lnTo>
                <a:cubicBezTo>
                  <a:pt x="8033477" y="1568091"/>
                  <a:pt x="8013650" y="1503432"/>
                  <a:pt x="8052046" y="1580225"/>
                </a:cubicBezTo>
                <a:cubicBezTo>
                  <a:pt x="8059173" y="1594478"/>
                  <a:pt x="8061355" y="1611099"/>
                  <a:pt x="8069801" y="1624613"/>
                </a:cubicBezTo>
                <a:cubicBezTo>
                  <a:pt x="8076455" y="1635260"/>
                  <a:pt x="8089137" y="1641030"/>
                  <a:pt x="8096434" y="1651246"/>
                </a:cubicBezTo>
                <a:cubicBezTo>
                  <a:pt x="8104126" y="1662015"/>
                  <a:pt x="8107624" y="1675266"/>
                  <a:pt x="8114190" y="1686757"/>
                </a:cubicBezTo>
                <a:cubicBezTo>
                  <a:pt x="8133586" y="1720700"/>
                  <a:pt x="8131945" y="1701376"/>
                  <a:pt x="8131945" y="1722267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1562100" y="2960671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4038600" y="3246422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>
            <a:off x="6362700" y="3246422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8048625" y="317611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4799423" y="-573961"/>
            <a:ext cx="2305055" cy="405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4164837" y="3948036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4194588" y="4982142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4175538" y="5505274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4174363" y="4461731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4155312" y="6025685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pic>
        <p:nvPicPr>
          <p:cNvPr id="18" name="Picture 1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DEC7B49-C37D-4027-A467-9C0E104C5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1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1F42F3-B2BF-42CA-BFAB-DDD196B78967}"/>
              </a:ext>
            </a:extLst>
          </p:cNvPr>
          <p:cNvGrpSpPr/>
          <p:nvPr/>
        </p:nvGrpSpPr>
        <p:grpSpPr>
          <a:xfrm>
            <a:off x="594804" y="370939"/>
            <a:ext cx="6522149" cy="5857505"/>
            <a:chOff x="1100831" y="370939"/>
            <a:chExt cx="6522149" cy="58575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C5B4B2-8801-4F4E-B363-AF9F81B97F63}"/>
                </a:ext>
              </a:extLst>
            </p:cNvPr>
            <p:cNvSpPr/>
            <p:nvPr/>
          </p:nvSpPr>
          <p:spPr>
            <a:xfrm>
              <a:off x="1100831" y="370939"/>
              <a:ext cx="6318259" cy="58575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3385BD-065D-4342-887A-D5030973C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" r="-70"/>
            <a:stretch/>
          </p:blipFill>
          <p:spPr>
            <a:xfrm>
              <a:off x="3685752" y="467534"/>
              <a:ext cx="3644814" cy="526093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D6BD6D-B20C-4091-BD35-736C93CF9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70" t="1604" r="76502" b="42270"/>
            <a:stretch/>
          </p:blipFill>
          <p:spPr>
            <a:xfrm>
              <a:off x="3123777" y="2066391"/>
              <a:ext cx="561975" cy="628650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2CEE91-727E-4727-B1E2-C8DC92E48E6D}"/>
                </a:ext>
              </a:extLst>
            </p:cNvPr>
            <p:cNvSpPr/>
            <p:nvPr/>
          </p:nvSpPr>
          <p:spPr>
            <a:xfrm>
              <a:off x="2730108" y="2464313"/>
              <a:ext cx="4892872" cy="3036604"/>
            </a:xfrm>
            <a:custGeom>
              <a:avLst/>
              <a:gdLst>
                <a:gd name="connsiteX0" fmla="*/ 0 w 4892872"/>
                <a:gd name="connsiteY0" fmla="*/ 0 h 3036604"/>
                <a:gd name="connsiteX1" fmla="*/ 124288 w 4892872"/>
                <a:gd name="connsiteY1" fmla="*/ 17755 h 3036604"/>
                <a:gd name="connsiteX2" fmla="*/ 213064 w 4892872"/>
                <a:gd name="connsiteY2" fmla="*/ 53266 h 3036604"/>
                <a:gd name="connsiteX3" fmla="*/ 239697 w 4892872"/>
                <a:gd name="connsiteY3" fmla="*/ 62144 h 3036604"/>
                <a:gd name="connsiteX4" fmla="*/ 284086 w 4892872"/>
                <a:gd name="connsiteY4" fmla="*/ 71021 h 3036604"/>
                <a:gd name="connsiteX5" fmla="*/ 337352 w 4892872"/>
                <a:gd name="connsiteY5" fmla="*/ 88777 h 3036604"/>
                <a:gd name="connsiteX6" fmla="*/ 390618 w 4892872"/>
                <a:gd name="connsiteY6" fmla="*/ 97654 h 3036604"/>
                <a:gd name="connsiteX7" fmla="*/ 506027 w 4892872"/>
                <a:gd name="connsiteY7" fmla="*/ 115410 h 3036604"/>
                <a:gd name="connsiteX8" fmla="*/ 541538 w 4892872"/>
                <a:gd name="connsiteY8" fmla="*/ 133165 h 3036604"/>
                <a:gd name="connsiteX9" fmla="*/ 577049 w 4892872"/>
                <a:gd name="connsiteY9" fmla="*/ 142043 h 3036604"/>
                <a:gd name="connsiteX10" fmla="*/ 630315 w 4892872"/>
                <a:gd name="connsiteY10" fmla="*/ 159798 h 3036604"/>
                <a:gd name="connsiteX11" fmla="*/ 656948 w 4892872"/>
                <a:gd name="connsiteY11" fmla="*/ 168676 h 3036604"/>
                <a:gd name="connsiteX12" fmla="*/ 683581 w 4892872"/>
                <a:gd name="connsiteY12" fmla="*/ 177553 h 3036604"/>
                <a:gd name="connsiteX13" fmla="*/ 710214 w 4892872"/>
                <a:gd name="connsiteY13" fmla="*/ 195309 h 3036604"/>
                <a:gd name="connsiteX14" fmla="*/ 781235 w 4892872"/>
                <a:gd name="connsiteY14" fmla="*/ 213064 h 3036604"/>
                <a:gd name="connsiteX15" fmla="*/ 807868 w 4892872"/>
                <a:gd name="connsiteY15" fmla="*/ 221942 h 3036604"/>
                <a:gd name="connsiteX16" fmla="*/ 825624 w 4892872"/>
                <a:gd name="connsiteY16" fmla="*/ 239697 h 3036604"/>
                <a:gd name="connsiteX17" fmla="*/ 914400 w 4892872"/>
                <a:gd name="connsiteY17" fmla="*/ 275208 h 3036604"/>
                <a:gd name="connsiteX18" fmla="*/ 949911 w 4892872"/>
                <a:gd name="connsiteY18" fmla="*/ 292963 h 3036604"/>
                <a:gd name="connsiteX19" fmla="*/ 1012055 w 4892872"/>
                <a:gd name="connsiteY19" fmla="*/ 346229 h 3036604"/>
                <a:gd name="connsiteX20" fmla="*/ 1074198 w 4892872"/>
                <a:gd name="connsiteY20" fmla="*/ 372862 h 3036604"/>
                <a:gd name="connsiteX21" fmla="*/ 1136342 w 4892872"/>
                <a:gd name="connsiteY21" fmla="*/ 443884 h 3036604"/>
                <a:gd name="connsiteX22" fmla="*/ 1171853 w 4892872"/>
                <a:gd name="connsiteY22" fmla="*/ 479394 h 3036604"/>
                <a:gd name="connsiteX23" fmla="*/ 1189608 w 4892872"/>
                <a:gd name="connsiteY23" fmla="*/ 497150 h 3036604"/>
                <a:gd name="connsiteX24" fmla="*/ 1216241 w 4892872"/>
                <a:gd name="connsiteY24" fmla="*/ 506027 h 3036604"/>
                <a:gd name="connsiteX25" fmla="*/ 1233996 w 4892872"/>
                <a:gd name="connsiteY25" fmla="*/ 532660 h 3036604"/>
                <a:gd name="connsiteX26" fmla="*/ 1260629 w 4892872"/>
                <a:gd name="connsiteY26" fmla="*/ 541538 h 3036604"/>
                <a:gd name="connsiteX27" fmla="*/ 1278385 w 4892872"/>
                <a:gd name="connsiteY27" fmla="*/ 559293 h 3036604"/>
                <a:gd name="connsiteX28" fmla="*/ 1296140 w 4892872"/>
                <a:gd name="connsiteY28" fmla="*/ 594804 h 3036604"/>
                <a:gd name="connsiteX29" fmla="*/ 1305018 w 4892872"/>
                <a:gd name="connsiteY29" fmla="*/ 621437 h 3036604"/>
                <a:gd name="connsiteX30" fmla="*/ 1331651 w 4892872"/>
                <a:gd name="connsiteY30" fmla="*/ 656948 h 3036604"/>
                <a:gd name="connsiteX31" fmla="*/ 1376039 w 4892872"/>
                <a:gd name="connsiteY31" fmla="*/ 710214 h 3036604"/>
                <a:gd name="connsiteX32" fmla="*/ 1384917 w 4892872"/>
                <a:gd name="connsiteY32" fmla="*/ 736847 h 3036604"/>
                <a:gd name="connsiteX33" fmla="*/ 1411550 w 4892872"/>
                <a:gd name="connsiteY33" fmla="*/ 772357 h 3036604"/>
                <a:gd name="connsiteX34" fmla="*/ 1447060 w 4892872"/>
                <a:gd name="connsiteY34" fmla="*/ 834501 h 3036604"/>
                <a:gd name="connsiteX35" fmla="*/ 1473693 w 4892872"/>
                <a:gd name="connsiteY35" fmla="*/ 861134 h 3036604"/>
                <a:gd name="connsiteX36" fmla="*/ 1500326 w 4892872"/>
                <a:gd name="connsiteY36" fmla="*/ 905522 h 3036604"/>
                <a:gd name="connsiteX37" fmla="*/ 1518082 w 4892872"/>
                <a:gd name="connsiteY37" fmla="*/ 923278 h 3036604"/>
                <a:gd name="connsiteX38" fmla="*/ 1562470 w 4892872"/>
                <a:gd name="connsiteY38" fmla="*/ 985421 h 3036604"/>
                <a:gd name="connsiteX39" fmla="*/ 1580225 w 4892872"/>
                <a:gd name="connsiteY39" fmla="*/ 1038687 h 3036604"/>
                <a:gd name="connsiteX40" fmla="*/ 1615736 w 4892872"/>
                <a:gd name="connsiteY40" fmla="*/ 1100831 h 3036604"/>
                <a:gd name="connsiteX41" fmla="*/ 1642369 w 4892872"/>
                <a:gd name="connsiteY41" fmla="*/ 1136342 h 3036604"/>
                <a:gd name="connsiteX42" fmla="*/ 1704513 w 4892872"/>
                <a:gd name="connsiteY42" fmla="*/ 1180730 h 3036604"/>
                <a:gd name="connsiteX43" fmla="*/ 1766657 w 4892872"/>
                <a:gd name="connsiteY43" fmla="*/ 1216241 h 3036604"/>
                <a:gd name="connsiteX44" fmla="*/ 1793290 w 4892872"/>
                <a:gd name="connsiteY44" fmla="*/ 1242874 h 3036604"/>
                <a:gd name="connsiteX45" fmla="*/ 1819923 w 4892872"/>
                <a:gd name="connsiteY45" fmla="*/ 1251752 h 3036604"/>
                <a:gd name="connsiteX46" fmla="*/ 1855433 w 4892872"/>
                <a:gd name="connsiteY46" fmla="*/ 1287262 h 3036604"/>
                <a:gd name="connsiteX47" fmla="*/ 1899822 w 4892872"/>
                <a:gd name="connsiteY47" fmla="*/ 1322773 h 3036604"/>
                <a:gd name="connsiteX48" fmla="*/ 1926455 w 4892872"/>
                <a:gd name="connsiteY48" fmla="*/ 1349406 h 3036604"/>
                <a:gd name="connsiteX49" fmla="*/ 1935332 w 4892872"/>
                <a:gd name="connsiteY49" fmla="*/ 1376039 h 3036604"/>
                <a:gd name="connsiteX50" fmla="*/ 2015231 w 4892872"/>
                <a:gd name="connsiteY50" fmla="*/ 1429305 h 3036604"/>
                <a:gd name="connsiteX51" fmla="*/ 2112886 w 4892872"/>
                <a:gd name="connsiteY51" fmla="*/ 1500326 h 3036604"/>
                <a:gd name="connsiteX52" fmla="*/ 2183907 w 4892872"/>
                <a:gd name="connsiteY52" fmla="*/ 1518082 h 3036604"/>
                <a:gd name="connsiteX53" fmla="*/ 2210540 w 4892872"/>
                <a:gd name="connsiteY53" fmla="*/ 1544715 h 3036604"/>
                <a:gd name="connsiteX54" fmla="*/ 2263806 w 4892872"/>
                <a:gd name="connsiteY54" fmla="*/ 1580225 h 3036604"/>
                <a:gd name="connsiteX55" fmla="*/ 2334827 w 4892872"/>
                <a:gd name="connsiteY55" fmla="*/ 1642369 h 3036604"/>
                <a:gd name="connsiteX56" fmla="*/ 2361460 w 4892872"/>
                <a:gd name="connsiteY56" fmla="*/ 1677880 h 3036604"/>
                <a:gd name="connsiteX57" fmla="*/ 2379216 w 4892872"/>
                <a:gd name="connsiteY57" fmla="*/ 1704513 h 3036604"/>
                <a:gd name="connsiteX58" fmla="*/ 2405849 w 4892872"/>
                <a:gd name="connsiteY58" fmla="*/ 1731146 h 3036604"/>
                <a:gd name="connsiteX59" fmla="*/ 2432482 w 4892872"/>
                <a:gd name="connsiteY59" fmla="*/ 1784412 h 3036604"/>
                <a:gd name="connsiteX60" fmla="*/ 2450237 w 4892872"/>
                <a:gd name="connsiteY60" fmla="*/ 1846555 h 3036604"/>
                <a:gd name="connsiteX61" fmla="*/ 2503503 w 4892872"/>
                <a:gd name="connsiteY61" fmla="*/ 1890944 h 3036604"/>
                <a:gd name="connsiteX62" fmla="*/ 2565647 w 4892872"/>
                <a:gd name="connsiteY62" fmla="*/ 1926454 h 3036604"/>
                <a:gd name="connsiteX63" fmla="*/ 2583402 w 4892872"/>
                <a:gd name="connsiteY63" fmla="*/ 1944210 h 3036604"/>
                <a:gd name="connsiteX64" fmla="*/ 2618913 w 4892872"/>
                <a:gd name="connsiteY64" fmla="*/ 1961965 h 3036604"/>
                <a:gd name="connsiteX65" fmla="*/ 2681057 w 4892872"/>
                <a:gd name="connsiteY65" fmla="*/ 2006353 h 3036604"/>
                <a:gd name="connsiteX66" fmla="*/ 2734323 w 4892872"/>
                <a:gd name="connsiteY66" fmla="*/ 2041864 h 3036604"/>
                <a:gd name="connsiteX67" fmla="*/ 2760956 w 4892872"/>
                <a:gd name="connsiteY67" fmla="*/ 2059619 h 3036604"/>
                <a:gd name="connsiteX68" fmla="*/ 2823099 w 4892872"/>
                <a:gd name="connsiteY68" fmla="*/ 2077375 h 3036604"/>
                <a:gd name="connsiteX69" fmla="*/ 2885243 w 4892872"/>
                <a:gd name="connsiteY69" fmla="*/ 2095130 h 3036604"/>
                <a:gd name="connsiteX70" fmla="*/ 2938509 w 4892872"/>
                <a:gd name="connsiteY70" fmla="*/ 2112885 h 3036604"/>
                <a:gd name="connsiteX71" fmla="*/ 3053919 w 4892872"/>
                <a:gd name="connsiteY71" fmla="*/ 2139519 h 3036604"/>
                <a:gd name="connsiteX72" fmla="*/ 3089429 w 4892872"/>
                <a:gd name="connsiteY72" fmla="*/ 2201662 h 3036604"/>
                <a:gd name="connsiteX73" fmla="*/ 3107185 w 4892872"/>
                <a:gd name="connsiteY73" fmla="*/ 2219418 h 3036604"/>
                <a:gd name="connsiteX74" fmla="*/ 3124940 w 4892872"/>
                <a:gd name="connsiteY74" fmla="*/ 2246051 h 3036604"/>
                <a:gd name="connsiteX75" fmla="*/ 3151573 w 4892872"/>
                <a:gd name="connsiteY75" fmla="*/ 2281561 h 3036604"/>
                <a:gd name="connsiteX76" fmla="*/ 3160451 w 4892872"/>
                <a:gd name="connsiteY76" fmla="*/ 2308194 h 3036604"/>
                <a:gd name="connsiteX77" fmla="*/ 3213717 w 4892872"/>
                <a:gd name="connsiteY77" fmla="*/ 2352583 h 3036604"/>
                <a:gd name="connsiteX78" fmla="*/ 3240350 w 4892872"/>
                <a:gd name="connsiteY78" fmla="*/ 2379216 h 3036604"/>
                <a:gd name="connsiteX79" fmla="*/ 3258105 w 4892872"/>
                <a:gd name="connsiteY79" fmla="*/ 2405849 h 3036604"/>
                <a:gd name="connsiteX80" fmla="*/ 3320249 w 4892872"/>
                <a:gd name="connsiteY80" fmla="*/ 2467992 h 3036604"/>
                <a:gd name="connsiteX81" fmla="*/ 3346882 w 4892872"/>
                <a:gd name="connsiteY81" fmla="*/ 2494625 h 3036604"/>
                <a:gd name="connsiteX82" fmla="*/ 3364637 w 4892872"/>
                <a:gd name="connsiteY82" fmla="*/ 2512381 h 3036604"/>
                <a:gd name="connsiteX83" fmla="*/ 3391270 w 4892872"/>
                <a:gd name="connsiteY83" fmla="*/ 2530136 h 3036604"/>
                <a:gd name="connsiteX84" fmla="*/ 3417903 w 4892872"/>
                <a:gd name="connsiteY84" fmla="*/ 2565647 h 3036604"/>
                <a:gd name="connsiteX85" fmla="*/ 3568824 w 4892872"/>
                <a:gd name="connsiteY85" fmla="*/ 2698812 h 3036604"/>
                <a:gd name="connsiteX86" fmla="*/ 3648723 w 4892872"/>
                <a:gd name="connsiteY86" fmla="*/ 2752078 h 3036604"/>
                <a:gd name="connsiteX87" fmla="*/ 3675356 w 4892872"/>
                <a:gd name="connsiteY87" fmla="*/ 2769833 h 3036604"/>
                <a:gd name="connsiteX88" fmla="*/ 3701989 w 4892872"/>
                <a:gd name="connsiteY88" fmla="*/ 2787588 h 3036604"/>
                <a:gd name="connsiteX89" fmla="*/ 3737499 w 4892872"/>
                <a:gd name="connsiteY89" fmla="*/ 2814221 h 3036604"/>
                <a:gd name="connsiteX90" fmla="*/ 3773010 w 4892872"/>
                <a:gd name="connsiteY90" fmla="*/ 2831977 h 3036604"/>
                <a:gd name="connsiteX91" fmla="*/ 3844031 w 4892872"/>
                <a:gd name="connsiteY91" fmla="*/ 2858610 h 3036604"/>
                <a:gd name="connsiteX92" fmla="*/ 3888420 w 4892872"/>
                <a:gd name="connsiteY92" fmla="*/ 2894120 h 3036604"/>
                <a:gd name="connsiteX93" fmla="*/ 3915053 w 4892872"/>
                <a:gd name="connsiteY93" fmla="*/ 2902998 h 3036604"/>
                <a:gd name="connsiteX94" fmla="*/ 3986074 w 4892872"/>
                <a:gd name="connsiteY94" fmla="*/ 2938509 h 3036604"/>
                <a:gd name="connsiteX95" fmla="*/ 4012707 w 4892872"/>
                <a:gd name="connsiteY95" fmla="*/ 2956264 h 3036604"/>
                <a:gd name="connsiteX96" fmla="*/ 4136994 w 4892872"/>
                <a:gd name="connsiteY96" fmla="*/ 2974019 h 3036604"/>
                <a:gd name="connsiteX97" fmla="*/ 4208016 w 4892872"/>
                <a:gd name="connsiteY97" fmla="*/ 3000652 h 3036604"/>
                <a:gd name="connsiteX98" fmla="*/ 4323425 w 4892872"/>
                <a:gd name="connsiteY98" fmla="*/ 3009530 h 3036604"/>
                <a:gd name="connsiteX99" fmla="*/ 4394447 w 4892872"/>
                <a:gd name="connsiteY99" fmla="*/ 3018408 h 3036604"/>
                <a:gd name="connsiteX100" fmla="*/ 4447713 w 4892872"/>
                <a:gd name="connsiteY100" fmla="*/ 3036163 h 3036604"/>
                <a:gd name="connsiteX101" fmla="*/ 4767309 w 4892872"/>
                <a:gd name="connsiteY101" fmla="*/ 3018408 h 3036604"/>
                <a:gd name="connsiteX102" fmla="*/ 4820575 w 4892872"/>
                <a:gd name="connsiteY102" fmla="*/ 3009530 h 3036604"/>
                <a:gd name="connsiteX103" fmla="*/ 4873841 w 4892872"/>
                <a:gd name="connsiteY103" fmla="*/ 2991775 h 3036604"/>
                <a:gd name="connsiteX104" fmla="*/ 4891596 w 4892872"/>
                <a:gd name="connsiteY104" fmla="*/ 2938509 h 30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892872" h="3036604">
                  <a:moveTo>
                    <a:pt x="0" y="0"/>
                  </a:moveTo>
                  <a:cubicBezTo>
                    <a:pt x="41429" y="5918"/>
                    <a:pt x="86857" y="-962"/>
                    <a:pt x="124288" y="17755"/>
                  </a:cubicBezTo>
                  <a:cubicBezTo>
                    <a:pt x="176539" y="43882"/>
                    <a:pt x="147241" y="31325"/>
                    <a:pt x="213064" y="53266"/>
                  </a:cubicBezTo>
                  <a:cubicBezTo>
                    <a:pt x="221942" y="56225"/>
                    <a:pt x="230521" y="60309"/>
                    <a:pt x="239697" y="62144"/>
                  </a:cubicBezTo>
                  <a:cubicBezTo>
                    <a:pt x="254493" y="65103"/>
                    <a:pt x="269528" y="67051"/>
                    <a:pt x="284086" y="71021"/>
                  </a:cubicBezTo>
                  <a:cubicBezTo>
                    <a:pt x="302142" y="75945"/>
                    <a:pt x="319195" y="84238"/>
                    <a:pt x="337352" y="88777"/>
                  </a:cubicBezTo>
                  <a:cubicBezTo>
                    <a:pt x="354815" y="93143"/>
                    <a:pt x="372908" y="94434"/>
                    <a:pt x="390618" y="97654"/>
                  </a:cubicBezTo>
                  <a:cubicBezTo>
                    <a:pt x="480108" y="113925"/>
                    <a:pt x="385711" y="100370"/>
                    <a:pt x="506027" y="115410"/>
                  </a:cubicBezTo>
                  <a:cubicBezTo>
                    <a:pt x="517864" y="121328"/>
                    <a:pt x="529147" y="128518"/>
                    <a:pt x="541538" y="133165"/>
                  </a:cubicBezTo>
                  <a:cubicBezTo>
                    <a:pt x="552962" y="137449"/>
                    <a:pt x="565362" y="138537"/>
                    <a:pt x="577049" y="142043"/>
                  </a:cubicBezTo>
                  <a:cubicBezTo>
                    <a:pt x="594975" y="147421"/>
                    <a:pt x="612560" y="153880"/>
                    <a:pt x="630315" y="159798"/>
                  </a:cubicBezTo>
                  <a:lnTo>
                    <a:pt x="656948" y="168676"/>
                  </a:lnTo>
                  <a:lnTo>
                    <a:pt x="683581" y="177553"/>
                  </a:lnTo>
                  <a:cubicBezTo>
                    <a:pt x="692459" y="183472"/>
                    <a:pt x="700671" y="190537"/>
                    <a:pt x="710214" y="195309"/>
                  </a:cubicBezTo>
                  <a:cubicBezTo>
                    <a:pt x="730502" y="205453"/>
                    <a:pt x="760983" y="208001"/>
                    <a:pt x="781235" y="213064"/>
                  </a:cubicBezTo>
                  <a:cubicBezTo>
                    <a:pt x="790313" y="215334"/>
                    <a:pt x="798990" y="218983"/>
                    <a:pt x="807868" y="221942"/>
                  </a:cubicBezTo>
                  <a:cubicBezTo>
                    <a:pt x="813787" y="227860"/>
                    <a:pt x="818138" y="235954"/>
                    <a:pt x="825624" y="239697"/>
                  </a:cubicBezTo>
                  <a:cubicBezTo>
                    <a:pt x="854131" y="253950"/>
                    <a:pt x="885893" y="260955"/>
                    <a:pt x="914400" y="275208"/>
                  </a:cubicBezTo>
                  <a:lnTo>
                    <a:pt x="949911" y="292963"/>
                  </a:lnTo>
                  <a:cubicBezTo>
                    <a:pt x="972069" y="315123"/>
                    <a:pt x="981492" y="325854"/>
                    <a:pt x="1012055" y="346229"/>
                  </a:cubicBezTo>
                  <a:cubicBezTo>
                    <a:pt x="1034000" y="360859"/>
                    <a:pt x="1050520" y="364970"/>
                    <a:pt x="1074198" y="372862"/>
                  </a:cubicBezTo>
                  <a:cubicBezTo>
                    <a:pt x="1103560" y="416904"/>
                    <a:pt x="1084412" y="391954"/>
                    <a:pt x="1136342" y="443884"/>
                  </a:cubicBezTo>
                  <a:lnTo>
                    <a:pt x="1171853" y="479394"/>
                  </a:lnTo>
                  <a:cubicBezTo>
                    <a:pt x="1177772" y="485313"/>
                    <a:pt x="1181667" y="494503"/>
                    <a:pt x="1189608" y="497150"/>
                  </a:cubicBezTo>
                  <a:lnTo>
                    <a:pt x="1216241" y="506027"/>
                  </a:lnTo>
                  <a:cubicBezTo>
                    <a:pt x="1222159" y="514905"/>
                    <a:pt x="1225665" y="525995"/>
                    <a:pt x="1233996" y="532660"/>
                  </a:cubicBezTo>
                  <a:cubicBezTo>
                    <a:pt x="1241303" y="538506"/>
                    <a:pt x="1252605" y="536723"/>
                    <a:pt x="1260629" y="541538"/>
                  </a:cubicBezTo>
                  <a:cubicBezTo>
                    <a:pt x="1267806" y="545844"/>
                    <a:pt x="1272466" y="553375"/>
                    <a:pt x="1278385" y="559293"/>
                  </a:cubicBezTo>
                  <a:cubicBezTo>
                    <a:pt x="1284303" y="571130"/>
                    <a:pt x="1290927" y="582640"/>
                    <a:pt x="1296140" y="594804"/>
                  </a:cubicBezTo>
                  <a:cubicBezTo>
                    <a:pt x="1299826" y="603405"/>
                    <a:pt x="1300375" y="613312"/>
                    <a:pt x="1305018" y="621437"/>
                  </a:cubicBezTo>
                  <a:cubicBezTo>
                    <a:pt x="1312359" y="634284"/>
                    <a:pt x="1322022" y="645714"/>
                    <a:pt x="1331651" y="656948"/>
                  </a:cubicBezTo>
                  <a:cubicBezTo>
                    <a:pt x="1355213" y="684437"/>
                    <a:pt x="1360341" y="678819"/>
                    <a:pt x="1376039" y="710214"/>
                  </a:cubicBezTo>
                  <a:cubicBezTo>
                    <a:pt x="1380224" y="718584"/>
                    <a:pt x="1380274" y="728722"/>
                    <a:pt x="1384917" y="736847"/>
                  </a:cubicBezTo>
                  <a:cubicBezTo>
                    <a:pt x="1392258" y="749693"/>
                    <a:pt x="1403708" y="759810"/>
                    <a:pt x="1411550" y="772357"/>
                  </a:cubicBezTo>
                  <a:cubicBezTo>
                    <a:pt x="1433258" y="807091"/>
                    <a:pt x="1422624" y="805177"/>
                    <a:pt x="1447060" y="834501"/>
                  </a:cubicBezTo>
                  <a:cubicBezTo>
                    <a:pt x="1455097" y="844146"/>
                    <a:pt x="1466160" y="851090"/>
                    <a:pt x="1473693" y="861134"/>
                  </a:cubicBezTo>
                  <a:cubicBezTo>
                    <a:pt x="1484046" y="874938"/>
                    <a:pt x="1490297" y="891481"/>
                    <a:pt x="1500326" y="905522"/>
                  </a:cubicBezTo>
                  <a:cubicBezTo>
                    <a:pt x="1505191" y="912333"/>
                    <a:pt x="1512723" y="916848"/>
                    <a:pt x="1518082" y="923278"/>
                  </a:cubicBezTo>
                  <a:cubicBezTo>
                    <a:pt x="1521207" y="927028"/>
                    <a:pt x="1558076" y="975535"/>
                    <a:pt x="1562470" y="985421"/>
                  </a:cubicBezTo>
                  <a:cubicBezTo>
                    <a:pt x="1570071" y="1002524"/>
                    <a:pt x="1571855" y="1021947"/>
                    <a:pt x="1580225" y="1038687"/>
                  </a:cubicBezTo>
                  <a:cubicBezTo>
                    <a:pt x="1597563" y="1073363"/>
                    <a:pt x="1594824" y="1071553"/>
                    <a:pt x="1615736" y="1100831"/>
                  </a:cubicBezTo>
                  <a:cubicBezTo>
                    <a:pt x="1624336" y="1112871"/>
                    <a:pt x="1631907" y="1125880"/>
                    <a:pt x="1642369" y="1136342"/>
                  </a:cubicBezTo>
                  <a:cubicBezTo>
                    <a:pt x="1674353" y="1168326"/>
                    <a:pt x="1674267" y="1155525"/>
                    <a:pt x="1704513" y="1180730"/>
                  </a:cubicBezTo>
                  <a:cubicBezTo>
                    <a:pt x="1749849" y="1218509"/>
                    <a:pt x="1709175" y="1201870"/>
                    <a:pt x="1766657" y="1216241"/>
                  </a:cubicBezTo>
                  <a:cubicBezTo>
                    <a:pt x="1775535" y="1225119"/>
                    <a:pt x="1782844" y="1235910"/>
                    <a:pt x="1793290" y="1242874"/>
                  </a:cubicBezTo>
                  <a:cubicBezTo>
                    <a:pt x="1801076" y="1248065"/>
                    <a:pt x="1813306" y="1245135"/>
                    <a:pt x="1819923" y="1251752"/>
                  </a:cubicBezTo>
                  <a:cubicBezTo>
                    <a:pt x="1867268" y="1299098"/>
                    <a:pt x="1784414" y="1263591"/>
                    <a:pt x="1855433" y="1287262"/>
                  </a:cubicBezTo>
                  <a:cubicBezTo>
                    <a:pt x="1907091" y="1338920"/>
                    <a:pt x="1832627" y="1266778"/>
                    <a:pt x="1899822" y="1322773"/>
                  </a:cubicBezTo>
                  <a:cubicBezTo>
                    <a:pt x="1909467" y="1330810"/>
                    <a:pt x="1917577" y="1340528"/>
                    <a:pt x="1926455" y="1349406"/>
                  </a:cubicBezTo>
                  <a:cubicBezTo>
                    <a:pt x="1929414" y="1358284"/>
                    <a:pt x="1929893" y="1368424"/>
                    <a:pt x="1935332" y="1376039"/>
                  </a:cubicBezTo>
                  <a:cubicBezTo>
                    <a:pt x="1976244" y="1433316"/>
                    <a:pt x="1960886" y="1395340"/>
                    <a:pt x="2015231" y="1429305"/>
                  </a:cubicBezTo>
                  <a:cubicBezTo>
                    <a:pt x="2049363" y="1450637"/>
                    <a:pt x="2073838" y="1490564"/>
                    <a:pt x="2112886" y="1500326"/>
                  </a:cubicBezTo>
                  <a:lnTo>
                    <a:pt x="2183907" y="1518082"/>
                  </a:lnTo>
                  <a:cubicBezTo>
                    <a:pt x="2192785" y="1526960"/>
                    <a:pt x="2200630" y="1537007"/>
                    <a:pt x="2210540" y="1544715"/>
                  </a:cubicBezTo>
                  <a:cubicBezTo>
                    <a:pt x="2227384" y="1557816"/>
                    <a:pt x="2248717" y="1565136"/>
                    <a:pt x="2263806" y="1580225"/>
                  </a:cubicBezTo>
                  <a:cubicBezTo>
                    <a:pt x="2315738" y="1632159"/>
                    <a:pt x="2290783" y="1613007"/>
                    <a:pt x="2334827" y="1642369"/>
                  </a:cubicBezTo>
                  <a:cubicBezTo>
                    <a:pt x="2343705" y="1654206"/>
                    <a:pt x="2352860" y="1665840"/>
                    <a:pt x="2361460" y="1677880"/>
                  </a:cubicBezTo>
                  <a:cubicBezTo>
                    <a:pt x="2367662" y="1686562"/>
                    <a:pt x="2372385" y="1696316"/>
                    <a:pt x="2379216" y="1704513"/>
                  </a:cubicBezTo>
                  <a:cubicBezTo>
                    <a:pt x="2387254" y="1714158"/>
                    <a:pt x="2396971" y="1722268"/>
                    <a:pt x="2405849" y="1731146"/>
                  </a:cubicBezTo>
                  <a:cubicBezTo>
                    <a:pt x="2427743" y="1818728"/>
                    <a:pt x="2398561" y="1727876"/>
                    <a:pt x="2432482" y="1784412"/>
                  </a:cubicBezTo>
                  <a:cubicBezTo>
                    <a:pt x="2472275" y="1850735"/>
                    <a:pt x="2403810" y="1765309"/>
                    <a:pt x="2450237" y="1846555"/>
                  </a:cubicBezTo>
                  <a:cubicBezTo>
                    <a:pt x="2464384" y="1871311"/>
                    <a:pt x="2483447" y="1874231"/>
                    <a:pt x="2503503" y="1890944"/>
                  </a:cubicBezTo>
                  <a:cubicBezTo>
                    <a:pt x="2548837" y="1928723"/>
                    <a:pt x="2508167" y="1912085"/>
                    <a:pt x="2565647" y="1926454"/>
                  </a:cubicBezTo>
                  <a:cubicBezTo>
                    <a:pt x="2571565" y="1932373"/>
                    <a:pt x="2576438" y="1939567"/>
                    <a:pt x="2583402" y="1944210"/>
                  </a:cubicBezTo>
                  <a:cubicBezTo>
                    <a:pt x="2594413" y="1951551"/>
                    <a:pt x="2608746" y="1953493"/>
                    <a:pt x="2618913" y="1961965"/>
                  </a:cubicBezTo>
                  <a:cubicBezTo>
                    <a:pt x="2686424" y="2018224"/>
                    <a:pt x="2565649" y="1960191"/>
                    <a:pt x="2681057" y="2006353"/>
                  </a:cubicBezTo>
                  <a:cubicBezTo>
                    <a:pt x="2712701" y="2037999"/>
                    <a:pt x="2684160" y="2013200"/>
                    <a:pt x="2734323" y="2041864"/>
                  </a:cubicBezTo>
                  <a:cubicBezTo>
                    <a:pt x="2743587" y="2047157"/>
                    <a:pt x="2751413" y="2054847"/>
                    <a:pt x="2760956" y="2059619"/>
                  </a:cubicBezTo>
                  <a:cubicBezTo>
                    <a:pt x="2774565" y="2066423"/>
                    <a:pt x="2810583" y="2073962"/>
                    <a:pt x="2823099" y="2077375"/>
                  </a:cubicBezTo>
                  <a:cubicBezTo>
                    <a:pt x="2843883" y="2083043"/>
                    <a:pt x="2864652" y="2088794"/>
                    <a:pt x="2885243" y="2095130"/>
                  </a:cubicBezTo>
                  <a:cubicBezTo>
                    <a:pt x="2903131" y="2100634"/>
                    <a:pt x="2920157" y="2109214"/>
                    <a:pt x="2938509" y="2112885"/>
                  </a:cubicBezTo>
                  <a:cubicBezTo>
                    <a:pt x="3036462" y="2132476"/>
                    <a:pt x="2998656" y="2121097"/>
                    <a:pt x="3053919" y="2139519"/>
                  </a:cubicBezTo>
                  <a:cubicBezTo>
                    <a:pt x="3113718" y="2199318"/>
                    <a:pt x="3053661" y="2130126"/>
                    <a:pt x="3089429" y="2201662"/>
                  </a:cubicBezTo>
                  <a:cubicBezTo>
                    <a:pt x="3093172" y="2209149"/>
                    <a:pt x="3101956" y="2212882"/>
                    <a:pt x="3107185" y="2219418"/>
                  </a:cubicBezTo>
                  <a:cubicBezTo>
                    <a:pt x="3113850" y="2227750"/>
                    <a:pt x="3118738" y="2237369"/>
                    <a:pt x="3124940" y="2246051"/>
                  </a:cubicBezTo>
                  <a:cubicBezTo>
                    <a:pt x="3133540" y="2258091"/>
                    <a:pt x="3142695" y="2269724"/>
                    <a:pt x="3151573" y="2281561"/>
                  </a:cubicBezTo>
                  <a:cubicBezTo>
                    <a:pt x="3154532" y="2290439"/>
                    <a:pt x="3155636" y="2300170"/>
                    <a:pt x="3160451" y="2308194"/>
                  </a:cubicBezTo>
                  <a:cubicBezTo>
                    <a:pt x="3168592" y="2321763"/>
                    <a:pt x="3206999" y="2346825"/>
                    <a:pt x="3213717" y="2352583"/>
                  </a:cubicBezTo>
                  <a:cubicBezTo>
                    <a:pt x="3223249" y="2360754"/>
                    <a:pt x="3232313" y="2369571"/>
                    <a:pt x="3240350" y="2379216"/>
                  </a:cubicBezTo>
                  <a:cubicBezTo>
                    <a:pt x="3247180" y="2387413"/>
                    <a:pt x="3250967" y="2397918"/>
                    <a:pt x="3258105" y="2405849"/>
                  </a:cubicBezTo>
                  <a:cubicBezTo>
                    <a:pt x="3277702" y="2427624"/>
                    <a:pt x="3299534" y="2447278"/>
                    <a:pt x="3320249" y="2467992"/>
                  </a:cubicBezTo>
                  <a:lnTo>
                    <a:pt x="3346882" y="2494625"/>
                  </a:lnTo>
                  <a:cubicBezTo>
                    <a:pt x="3352800" y="2500544"/>
                    <a:pt x="3357673" y="2507738"/>
                    <a:pt x="3364637" y="2512381"/>
                  </a:cubicBezTo>
                  <a:lnTo>
                    <a:pt x="3391270" y="2530136"/>
                  </a:lnTo>
                  <a:cubicBezTo>
                    <a:pt x="3400148" y="2541973"/>
                    <a:pt x="3407950" y="2554699"/>
                    <a:pt x="3417903" y="2565647"/>
                  </a:cubicBezTo>
                  <a:cubicBezTo>
                    <a:pt x="3459759" y="2611689"/>
                    <a:pt x="3518083" y="2664984"/>
                    <a:pt x="3568824" y="2698812"/>
                  </a:cubicBezTo>
                  <a:lnTo>
                    <a:pt x="3648723" y="2752078"/>
                  </a:lnTo>
                  <a:lnTo>
                    <a:pt x="3675356" y="2769833"/>
                  </a:lnTo>
                  <a:cubicBezTo>
                    <a:pt x="3684234" y="2775751"/>
                    <a:pt x="3693453" y="2781186"/>
                    <a:pt x="3701989" y="2787588"/>
                  </a:cubicBezTo>
                  <a:cubicBezTo>
                    <a:pt x="3713826" y="2796466"/>
                    <a:pt x="3724952" y="2806379"/>
                    <a:pt x="3737499" y="2814221"/>
                  </a:cubicBezTo>
                  <a:cubicBezTo>
                    <a:pt x="3748722" y="2821235"/>
                    <a:pt x="3760916" y="2826602"/>
                    <a:pt x="3773010" y="2831977"/>
                  </a:cubicBezTo>
                  <a:cubicBezTo>
                    <a:pt x="3804850" y="2846128"/>
                    <a:pt x="3814751" y="2848850"/>
                    <a:pt x="3844031" y="2858610"/>
                  </a:cubicBezTo>
                  <a:cubicBezTo>
                    <a:pt x="3860546" y="2875124"/>
                    <a:pt x="3866022" y="2882921"/>
                    <a:pt x="3888420" y="2894120"/>
                  </a:cubicBezTo>
                  <a:cubicBezTo>
                    <a:pt x="3896790" y="2898305"/>
                    <a:pt x="3906534" y="2899126"/>
                    <a:pt x="3915053" y="2902998"/>
                  </a:cubicBezTo>
                  <a:cubicBezTo>
                    <a:pt x="3939149" y="2913951"/>
                    <a:pt x="3964051" y="2923827"/>
                    <a:pt x="3986074" y="2938509"/>
                  </a:cubicBezTo>
                  <a:cubicBezTo>
                    <a:pt x="3994952" y="2944427"/>
                    <a:pt x="4002717" y="2952518"/>
                    <a:pt x="4012707" y="2956264"/>
                  </a:cubicBezTo>
                  <a:cubicBezTo>
                    <a:pt x="4036513" y="2965191"/>
                    <a:pt x="4125314" y="2972721"/>
                    <a:pt x="4136994" y="2974019"/>
                  </a:cubicBezTo>
                  <a:cubicBezTo>
                    <a:pt x="4165515" y="3002540"/>
                    <a:pt x="4150715" y="2994620"/>
                    <a:pt x="4208016" y="3000652"/>
                  </a:cubicBezTo>
                  <a:cubicBezTo>
                    <a:pt x="4246387" y="3004691"/>
                    <a:pt x="4285015" y="3005872"/>
                    <a:pt x="4323425" y="3009530"/>
                  </a:cubicBezTo>
                  <a:cubicBezTo>
                    <a:pt x="4347176" y="3011792"/>
                    <a:pt x="4370773" y="3015449"/>
                    <a:pt x="4394447" y="3018408"/>
                  </a:cubicBezTo>
                  <a:cubicBezTo>
                    <a:pt x="4412202" y="3024326"/>
                    <a:pt x="4429008" y="3035540"/>
                    <a:pt x="4447713" y="3036163"/>
                  </a:cubicBezTo>
                  <a:cubicBezTo>
                    <a:pt x="4536513" y="3039123"/>
                    <a:pt x="4670081" y="3026510"/>
                    <a:pt x="4767309" y="3018408"/>
                  </a:cubicBezTo>
                  <a:cubicBezTo>
                    <a:pt x="4785064" y="3015449"/>
                    <a:pt x="4803112" y="3013896"/>
                    <a:pt x="4820575" y="3009530"/>
                  </a:cubicBezTo>
                  <a:cubicBezTo>
                    <a:pt x="4838732" y="3004991"/>
                    <a:pt x="4873841" y="2991775"/>
                    <a:pt x="4873841" y="2991775"/>
                  </a:cubicBezTo>
                  <a:cubicBezTo>
                    <a:pt x="4899966" y="2965649"/>
                    <a:pt x="4891596" y="2982389"/>
                    <a:pt x="4891596" y="2938509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6CFA5D-D07A-4E0E-ACE2-3E2714FF880A}"/>
                </a:ext>
              </a:extLst>
            </p:cNvPr>
            <p:cNvSpPr/>
            <p:nvPr/>
          </p:nvSpPr>
          <p:spPr>
            <a:xfrm>
              <a:off x="2730108" y="2464313"/>
              <a:ext cx="4688982" cy="326415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A68AD-DC9B-4484-B498-AE4314D0B174}"/>
                </a:ext>
              </a:extLst>
            </p:cNvPr>
            <p:cNvSpPr txBox="1"/>
            <p:nvPr/>
          </p:nvSpPr>
          <p:spPr>
            <a:xfrm>
              <a:off x="4090900" y="5829300"/>
              <a:ext cx="1967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Days After Planting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1E4D6-A9D9-4CA0-98E2-591FC9C47848}"/>
                </a:ext>
              </a:extLst>
            </p:cNvPr>
            <p:cNvSpPr txBox="1"/>
            <p:nvPr/>
          </p:nvSpPr>
          <p:spPr>
            <a:xfrm>
              <a:off x="1290589" y="1994147"/>
              <a:ext cx="225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 Root Depth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AFA3D9-E6DE-4900-8FFF-953096ADD6E1}"/>
                </a:ext>
              </a:extLst>
            </p:cNvPr>
            <p:cNvSpPr txBox="1"/>
            <p:nvPr/>
          </p:nvSpPr>
          <p:spPr>
            <a:xfrm>
              <a:off x="2250071" y="2363479"/>
              <a:ext cx="83067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     </a:t>
              </a:r>
            </a:p>
            <a:p>
              <a:endParaRPr lang="en-US" dirty="0"/>
            </a:p>
            <a:p>
              <a:r>
                <a:rPr lang="en-US" dirty="0"/>
                <a:t>10       </a:t>
              </a:r>
            </a:p>
            <a:p>
              <a:endParaRPr lang="en-US" dirty="0"/>
            </a:p>
            <a:p>
              <a:r>
                <a:rPr lang="en-US" dirty="0"/>
                <a:t>20      </a:t>
              </a:r>
            </a:p>
            <a:p>
              <a:endParaRPr lang="en-US" dirty="0"/>
            </a:p>
            <a:p>
              <a:r>
                <a:rPr lang="en-US" dirty="0"/>
                <a:t>30      </a:t>
              </a:r>
            </a:p>
            <a:p>
              <a:endParaRPr lang="en-US" dirty="0"/>
            </a:p>
            <a:p>
              <a:r>
                <a:rPr lang="en-US" dirty="0"/>
                <a:t>40</a:t>
              </a:r>
            </a:p>
            <a:p>
              <a:endParaRPr lang="en-US" dirty="0"/>
            </a:p>
            <a:p>
              <a:r>
                <a:rPr lang="en-US" dirty="0"/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61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1F42F3-B2BF-42CA-BFAB-DDD196B78967}"/>
              </a:ext>
            </a:extLst>
          </p:cNvPr>
          <p:cNvGrpSpPr/>
          <p:nvPr/>
        </p:nvGrpSpPr>
        <p:grpSpPr>
          <a:xfrm>
            <a:off x="594804" y="370939"/>
            <a:ext cx="6522149" cy="5857505"/>
            <a:chOff x="1100831" y="370939"/>
            <a:chExt cx="6522149" cy="58575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C5B4B2-8801-4F4E-B363-AF9F81B97F63}"/>
                </a:ext>
              </a:extLst>
            </p:cNvPr>
            <p:cNvSpPr/>
            <p:nvPr/>
          </p:nvSpPr>
          <p:spPr>
            <a:xfrm>
              <a:off x="1100831" y="370939"/>
              <a:ext cx="6318259" cy="58575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3385BD-065D-4342-887A-D5030973C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" r="-70"/>
            <a:stretch/>
          </p:blipFill>
          <p:spPr>
            <a:xfrm>
              <a:off x="3685752" y="467534"/>
              <a:ext cx="3644814" cy="526093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D6BD6D-B20C-4091-BD35-736C93CF9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70" t="1604" r="76502" b="42270"/>
            <a:stretch/>
          </p:blipFill>
          <p:spPr>
            <a:xfrm>
              <a:off x="3123777" y="2066391"/>
              <a:ext cx="561975" cy="628650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2CEE91-727E-4727-B1E2-C8DC92E48E6D}"/>
                </a:ext>
              </a:extLst>
            </p:cNvPr>
            <p:cNvSpPr/>
            <p:nvPr/>
          </p:nvSpPr>
          <p:spPr>
            <a:xfrm>
              <a:off x="2730108" y="2464313"/>
              <a:ext cx="4892872" cy="3036604"/>
            </a:xfrm>
            <a:custGeom>
              <a:avLst/>
              <a:gdLst>
                <a:gd name="connsiteX0" fmla="*/ 0 w 4892872"/>
                <a:gd name="connsiteY0" fmla="*/ 0 h 3036604"/>
                <a:gd name="connsiteX1" fmla="*/ 124288 w 4892872"/>
                <a:gd name="connsiteY1" fmla="*/ 17755 h 3036604"/>
                <a:gd name="connsiteX2" fmla="*/ 213064 w 4892872"/>
                <a:gd name="connsiteY2" fmla="*/ 53266 h 3036604"/>
                <a:gd name="connsiteX3" fmla="*/ 239697 w 4892872"/>
                <a:gd name="connsiteY3" fmla="*/ 62144 h 3036604"/>
                <a:gd name="connsiteX4" fmla="*/ 284086 w 4892872"/>
                <a:gd name="connsiteY4" fmla="*/ 71021 h 3036604"/>
                <a:gd name="connsiteX5" fmla="*/ 337352 w 4892872"/>
                <a:gd name="connsiteY5" fmla="*/ 88777 h 3036604"/>
                <a:gd name="connsiteX6" fmla="*/ 390618 w 4892872"/>
                <a:gd name="connsiteY6" fmla="*/ 97654 h 3036604"/>
                <a:gd name="connsiteX7" fmla="*/ 506027 w 4892872"/>
                <a:gd name="connsiteY7" fmla="*/ 115410 h 3036604"/>
                <a:gd name="connsiteX8" fmla="*/ 541538 w 4892872"/>
                <a:gd name="connsiteY8" fmla="*/ 133165 h 3036604"/>
                <a:gd name="connsiteX9" fmla="*/ 577049 w 4892872"/>
                <a:gd name="connsiteY9" fmla="*/ 142043 h 3036604"/>
                <a:gd name="connsiteX10" fmla="*/ 630315 w 4892872"/>
                <a:gd name="connsiteY10" fmla="*/ 159798 h 3036604"/>
                <a:gd name="connsiteX11" fmla="*/ 656948 w 4892872"/>
                <a:gd name="connsiteY11" fmla="*/ 168676 h 3036604"/>
                <a:gd name="connsiteX12" fmla="*/ 683581 w 4892872"/>
                <a:gd name="connsiteY12" fmla="*/ 177553 h 3036604"/>
                <a:gd name="connsiteX13" fmla="*/ 710214 w 4892872"/>
                <a:gd name="connsiteY13" fmla="*/ 195309 h 3036604"/>
                <a:gd name="connsiteX14" fmla="*/ 781235 w 4892872"/>
                <a:gd name="connsiteY14" fmla="*/ 213064 h 3036604"/>
                <a:gd name="connsiteX15" fmla="*/ 807868 w 4892872"/>
                <a:gd name="connsiteY15" fmla="*/ 221942 h 3036604"/>
                <a:gd name="connsiteX16" fmla="*/ 825624 w 4892872"/>
                <a:gd name="connsiteY16" fmla="*/ 239697 h 3036604"/>
                <a:gd name="connsiteX17" fmla="*/ 914400 w 4892872"/>
                <a:gd name="connsiteY17" fmla="*/ 275208 h 3036604"/>
                <a:gd name="connsiteX18" fmla="*/ 949911 w 4892872"/>
                <a:gd name="connsiteY18" fmla="*/ 292963 h 3036604"/>
                <a:gd name="connsiteX19" fmla="*/ 1012055 w 4892872"/>
                <a:gd name="connsiteY19" fmla="*/ 346229 h 3036604"/>
                <a:gd name="connsiteX20" fmla="*/ 1074198 w 4892872"/>
                <a:gd name="connsiteY20" fmla="*/ 372862 h 3036604"/>
                <a:gd name="connsiteX21" fmla="*/ 1136342 w 4892872"/>
                <a:gd name="connsiteY21" fmla="*/ 443884 h 3036604"/>
                <a:gd name="connsiteX22" fmla="*/ 1171853 w 4892872"/>
                <a:gd name="connsiteY22" fmla="*/ 479394 h 3036604"/>
                <a:gd name="connsiteX23" fmla="*/ 1189608 w 4892872"/>
                <a:gd name="connsiteY23" fmla="*/ 497150 h 3036604"/>
                <a:gd name="connsiteX24" fmla="*/ 1216241 w 4892872"/>
                <a:gd name="connsiteY24" fmla="*/ 506027 h 3036604"/>
                <a:gd name="connsiteX25" fmla="*/ 1233996 w 4892872"/>
                <a:gd name="connsiteY25" fmla="*/ 532660 h 3036604"/>
                <a:gd name="connsiteX26" fmla="*/ 1260629 w 4892872"/>
                <a:gd name="connsiteY26" fmla="*/ 541538 h 3036604"/>
                <a:gd name="connsiteX27" fmla="*/ 1278385 w 4892872"/>
                <a:gd name="connsiteY27" fmla="*/ 559293 h 3036604"/>
                <a:gd name="connsiteX28" fmla="*/ 1296140 w 4892872"/>
                <a:gd name="connsiteY28" fmla="*/ 594804 h 3036604"/>
                <a:gd name="connsiteX29" fmla="*/ 1305018 w 4892872"/>
                <a:gd name="connsiteY29" fmla="*/ 621437 h 3036604"/>
                <a:gd name="connsiteX30" fmla="*/ 1331651 w 4892872"/>
                <a:gd name="connsiteY30" fmla="*/ 656948 h 3036604"/>
                <a:gd name="connsiteX31" fmla="*/ 1376039 w 4892872"/>
                <a:gd name="connsiteY31" fmla="*/ 710214 h 3036604"/>
                <a:gd name="connsiteX32" fmla="*/ 1384917 w 4892872"/>
                <a:gd name="connsiteY32" fmla="*/ 736847 h 3036604"/>
                <a:gd name="connsiteX33" fmla="*/ 1411550 w 4892872"/>
                <a:gd name="connsiteY33" fmla="*/ 772357 h 3036604"/>
                <a:gd name="connsiteX34" fmla="*/ 1447060 w 4892872"/>
                <a:gd name="connsiteY34" fmla="*/ 834501 h 3036604"/>
                <a:gd name="connsiteX35" fmla="*/ 1473693 w 4892872"/>
                <a:gd name="connsiteY35" fmla="*/ 861134 h 3036604"/>
                <a:gd name="connsiteX36" fmla="*/ 1500326 w 4892872"/>
                <a:gd name="connsiteY36" fmla="*/ 905522 h 3036604"/>
                <a:gd name="connsiteX37" fmla="*/ 1518082 w 4892872"/>
                <a:gd name="connsiteY37" fmla="*/ 923278 h 3036604"/>
                <a:gd name="connsiteX38" fmla="*/ 1562470 w 4892872"/>
                <a:gd name="connsiteY38" fmla="*/ 985421 h 3036604"/>
                <a:gd name="connsiteX39" fmla="*/ 1580225 w 4892872"/>
                <a:gd name="connsiteY39" fmla="*/ 1038687 h 3036604"/>
                <a:gd name="connsiteX40" fmla="*/ 1615736 w 4892872"/>
                <a:gd name="connsiteY40" fmla="*/ 1100831 h 3036604"/>
                <a:gd name="connsiteX41" fmla="*/ 1642369 w 4892872"/>
                <a:gd name="connsiteY41" fmla="*/ 1136342 h 3036604"/>
                <a:gd name="connsiteX42" fmla="*/ 1704513 w 4892872"/>
                <a:gd name="connsiteY42" fmla="*/ 1180730 h 3036604"/>
                <a:gd name="connsiteX43" fmla="*/ 1766657 w 4892872"/>
                <a:gd name="connsiteY43" fmla="*/ 1216241 h 3036604"/>
                <a:gd name="connsiteX44" fmla="*/ 1793290 w 4892872"/>
                <a:gd name="connsiteY44" fmla="*/ 1242874 h 3036604"/>
                <a:gd name="connsiteX45" fmla="*/ 1819923 w 4892872"/>
                <a:gd name="connsiteY45" fmla="*/ 1251752 h 3036604"/>
                <a:gd name="connsiteX46" fmla="*/ 1855433 w 4892872"/>
                <a:gd name="connsiteY46" fmla="*/ 1287262 h 3036604"/>
                <a:gd name="connsiteX47" fmla="*/ 1899822 w 4892872"/>
                <a:gd name="connsiteY47" fmla="*/ 1322773 h 3036604"/>
                <a:gd name="connsiteX48" fmla="*/ 1926455 w 4892872"/>
                <a:gd name="connsiteY48" fmla="*/ 1349406 h 3036604"/>
                <a:gd name="connsiteX49" fmla="*/ 1935332 w 4892872"/>
                <a:gd name="connsiteY49" fmla="*/ 1376039 h 3036604"/>
                <a:gd name="connsiteX50" fmla="*/ 2015231 w 4892872"/>
                <a:gd name="connsiteY50" fmla="*/ 1429305 h 3036604"/>
                <a:gd name="connsiteX51" fmla="*/ 2112886 w 4892872"/>
                <a:gd name="connsiteY51" fmla="*/ 1500326 h 3036604"/>
                <a:gd name="connsiteX52" fmla="*/ 2183907 w 4892872"/>
                <a:gd name="connsiteY52" fmla="*/ 1518082 h 3036604"/>
                <a:gd name="connsiteX53" fmla="*/ 2210540 w 4892872"/>
                <a:gd name="connsiteY53" fmla="*/ 1544715 h 3036604"/>
                <a:gd name="connsiteX54" fmla="*/ 2263806 w 4892872"/>
                <a:gd name="connsiteY54" fmla="*/ 1580225 h 3036604"/>
                <a:gd name="connsiteX55" fmla="*/ 2334827 w 4892872"/>
                <a:gd name="connsiteY55" fmla="*/ 1642369 h 3036604"/>
                <a:gd name="connsiteX56" fmla="*/ 2361460 w 4892872"/>
                <a:gd name="connsiteY56" fmla="*/ 1677880 h 3036604"/>
                <a:gd name="connsiteX57" fmla="*/ 2379216 w 4892872"/>
                <a:gd name="connsiteY57" fmla="*/ 1704513 h 3036604"/>
                <a:gd name="connsiteX58" fmla="*/ 2405849 w 4892872"/>
                <a:gd name="connsiteY58" fmla="*/ 1731146 h 3036604"/>
                <a:gd name="connsiteX59" fmla="*/ 2432482 w 4892872"/>
                <a:gd name="connsiteY59" fmla="*/ 1784412 h 3036604"/>
                <a:gd name="connsiteX60" fmla="*/ 2450237 w 4892872"/>
                <a:gd name="connsiteY60" fmla="*/ 1846555 h 3036604"/>
                <a:gd name="connsiteX61" fmla="*/ 2503503 w 4892872"/>
                <a:gd name="connsiteY61" fmla="*/ 1890944 h 3036604"/>
                <a:gd name="connsiteX62" fmla="*/ 2565647 w 4892872"/>
                <a:gd name="connsiteY62" fmla="*/ 1926454 h 3036604"/>
                <a:gd name="connsiteX63" fmla="*/ 2583402 w 4892872"/>
                <a:gd name="connsiteY63" fmla="*/ 1944210 h 3036604"/>
                <a:gd name="connsiteX64" fmla="*/ 2618913 w 4892872"/>
                <a:gd name="connsiteY64" fmla="*/ 1961965 h 3036604"/>
                <a:gd name="connsiteX65" fmla="*/ 2681057 w 4892872"/>
                <a:gd name="connsiteY65" fmla="*/ 2006353 h 3036604"/>
                <a:gd name="connsiteX66" fmla="*/ 2734323 w 4892872"/>
                <a:gd name="connsiteY66" fmla="*/ 2041864 h 3036604"/>
                <a:gd name="connsiteX67" fmla="*/ 2760956 w 4892872"/>
                <a:gd name="connsiteY67" fmla="*/ 2059619 h 3036604"/>
                <a:gd name="connsiteX68" fmla="*/ 2823099 w 4892872"/>
                <a:gd name="connsiteY68" fmla="*/ 2077375 h 3036604"/>
                <a:gd name="connsiteX69" fmla="*/ 2885243 w 4892872"/>
                <a:gd name="connsiteY69" fmla="*/ 2095130 h 3036604"/>
                <a:gd name="connsiteX70" fmla="*/ 2938509 w 4892872"/>
                <a:gd name="connsiteY70" fmla="*/ 2112885 h 3036604"/>
                <a:gd name="connsiteX71" fmla="*/ 3053919 w 4892872"/>
                <a:gd name="connsiteY71" fmla="*/ 2139519 h 3036604"/>
                <a:gd name="connsiteX72" fmla="*/ 3089429 w 4892872"/>
                <a:gd name="connsiteY72" fmla="*/ 2201662 h 3036604"/>
                <a:gd name="connsiteX73" fmla="*/ 3107185 w 4892872"/>
                <a:gd name="connsiteY73" fmla="*/ 2219418 h 3036604"/>
                <a:gd name="connsiteX74" fmla="*/ 3124940 w 4892872"/>
                <a:gd name="connsiteY74" fmla="*/ 2246051 h 3036604"/>
                <a:gd name="connsiteX75" fmla="*/ 3151573 w 4892872"/>
                <a:gd name="connsiteY75" fmla="*/ 2281561 h 3036604"/>
                <a:gd name="connsiteX76" fmla="*/ 3160451 w 4892872"/>
                <a:gd name="connsiteY76" fmla="*/ 2308194 h 3036604"/>
                <a:gd name="connsiteX77" fmla="*/ 3213717 w 4892872"/>
                <a:gd name="connsiteY77" fmla="*/ 2352583 h 3036604"/>
                <a:gd name="connsiteX78" fmla="*/ 3240350 w 4892872"/>
                <a:gd name="connsiteY78" fmla="*/ 2379216 h 3036604"/>
                <a:gd name="connsiteX79" fmla="*/ 3258105 w 4892872"/>
                <a:gd name="connsiteY79" fmla="*/ 2405849 h 3036604"/>
                <a:gd name="connsiteX80" fmla="*/ 3320249 w 4892872"/>
                <a:gd name="connsiteY80" fmla="*/ 2467992 h 3036604"/>
                <a:gd name="connsiteX81" fmla="*/ 3346882 w 4892872"/>
                <a:gd name="connsiteY81" fmla="*/ 2494625 h 3036604"/>
                <a:gd name="connsiteX82" fmla="*/ 3364637 w 4892872"/>
                <a:gd name="connsiteY82" fmla="*/ 2512381 h 3036604"/>
                <a:gd name="connsiteX83" fmla="*/ 3391270 w 4892872"/>
                <a:gd name="connsiteY83" fmla="*/ 2530136 h 3036604"/>
                <a:gd name="connsiteX84" fmla="*/ 3417903 w 4892872"/>
                <a:gd name="connsiteY84" fmla="*/ 2565647 h 3036604"/>
                <a:gd name="connsiteX85" fmla="*/ 3568824 w 4892872"/>
                <a:gd name="connsiteY85" fmla="*/ 2698812 h 3036604"/>
                <a:gd name="connsiteX86" fmla="*/ 3648723 w 4892872"/>
                <a:gd name="connsiteY86" fmla="*/ 2752078 h 3036604"/>
                <a:gd name="connsiteX87" fmla="*/ 3675356 w 4892872"/>
                <a:gd name="connsiteY87" fmla="*/ 2769833 h 3036604"/>
                <a:gd name="connsiteX88" fmla="*/ 3701989 w 4892872"/>
                <a:gd name="connsiteY88" fmla="*/ 2787588 h 3036604"/>
                <a:gd name="connsiteX89" fmla="*/ 3737499 w 4892872"/>
                <a:gd name="connsiteY89" fmla="*/ 2814221 h 3036604"/>
                <a:gd name="connsiteX90" fmla="*/ 3773010 w 4892872"/>
                <a:gd name="connsiteY90" fmla="*/ 2831977 h 3036604"/>
                <a:gd name="connsiteX91" fmla="*/ 3844031 w 4892872"/>
                <a:gd name="connsiteY91" fmla="*/ 2858610 h 3036604"/>
                <a:gd name="connsiteX92" fmla="*/ 3888420 w 4892872"/>
                <a:gd name="connsiteY92" fmla="*/ 2894120 h 3036604"/>
                <a:gd name="connsiteX93" fmla="*/ 3915053 w 4892872"/>
                <a:gd name="connsiteY93" fmla="*/ 2902998 h 3036604"/>
                <a:gd name="connsiteX94" fmla="*/ 3986074 w 4892872"/>
                <a:gd name="connsiteY94" fmla="*/ 2938509 h 3036604"/>
                <a:gd name="connsiteX95" fmla="*/ 4012707 w 4892872"/>
                <a:gd name="connsiteY95" fmla="*/ 2956264 h 3036604"/>
                <a:gd name="connsiteX96" fmla="*/ 4136994 w 4892872"/>
                <a:gd name="connsiteY96" fmla="*/ 2974019 h 3036604"/>
                <a:gd name="connsiteX97" fmla="*/ 4208016 w 4892872"/>
                <a:gd name="connsiteY97" fmla="*/ 3000652 h 3036604"/>
                <a:gd name="connsiteX98" fmla="*/ 4323425 w 4892872"/>
                <a:gd name="connsiteY98" fmla="*/ 3009530 h 3036604"/>
                <a:gd name="connsiteX99" fmla="*/ 4394447 w 4892872"/>
                <a:gd name="connsiteY99" fmla="*/ 3018408 h 3036604"/>
                <a:gd name="connsiteX100" fmla="*/ 4447713 w 4892872"/>
                <a:gd name="connsiteY100" fmla="*/ 3036163 h 3036604"/>
                <a:gd name="connsiteX101" fmla="*/ 4767309 w 4892872"/>
                <a:gd name="connsiteY101" fmla="*/ 3018408 h 3036604"/>
                <a:gd name="connsiteX102" fmla="*/ 4820575 w 4892872"/>
                <a:gd name="connsiteY102" fmla="*/ 3009530 h 3036604"/>
                <a:gd name="connsiteX103" fmla="*/ 4873841 w 4892872"/>
                <a:gd name="connsiteY103" fmla="*/ 2991775 h 3036604"/>
                <a:gd name="connsiteX104" fmla="*/ 4891596 w 4892872"/>
                <a:gd name="connsiteY104" fmla="*/ 2938509 h 30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892872" h="3036604">
                  <a:moveTo>
                    <a:pt x="0" y="0"/>
                  </a:moveTo>
                  <a:cubicBezTo>
                    <a:pt x="41429" y="5918"/>
                    <a:pt x="86857" y="-962"/>
                    <a:pt x="124288" y="17755"/>
                  </a:cubicBezTo>
                  <a:cubicBezTo>
                    <a:pt x="176539" y="43882"/>
                    <a:pt x="147241" y="31325"/>
                    <a:pt x="213064" y="53266"/>
                  </a:cubicBezTo>
                  <a:cubicBezTo>
                    <a:pt x="221942" y="56225"/>
                    <a:pt x="230521" y="60309"/>
                    <a:pt x="239697" y="62144"/>
                  </a:cubicBezTo>
                  <a:cubicBezTo>
                    <a:pt x="254493" y="65103"/>
                    <a:pt x="269528" y="67051"/>
                    <a:pt x="284086" y="71021"/>
                  </a:cubicBezTo>
                  <a:cubicBezTo>
                    <a:pt x="302142" y="75945"/>
                    <a:pt x="319195" y="84238"/>
                    <a:pt x="337352" y="88777"/>
                  </a:cubicBezTo>
                  <a:cubicBezTo>
                    <a:pt x="354815" y="93143"/>
                    <a:pt x="372908" y="94434"/>
                    <a:pt x="390618" y="97654"/>
                  </a:cubicBezTo>
                  <a:cubicBezTo>
                    <a:pt x="480108" y="113925"/>
                    <a:pt x="385711" y="100370"/>
                    <a:pt x="506027" y="115410"/>
                  </a:cubicBezTo>
                  <a:cubicBezTo>
                    <a:pt x="517864" y="121328"/>
                    <a:pt x="529147" y="128518"/>
                    <a:pt x="541538" y="133165"/>
                  </a:cubicBezTo>
                  <a:cubicBezTo>
                    <a:pt x="552962" y="137449"/>
                    <a:pt x="565362" y="138537"/>
                    <a:pt x="577049" y="142043"/>
                  </a:cubicBezTo>
                  <a:cubicBezTo>
                    <a:pt x="594975" y="147421"/>
                    <a:pt x="612560" y="153880"/>
                    <a:pt x="630315" y="159798"/>
                  </a:cubicBezTo>
                  <a:lnTo>
                    <a:pt x="656948" y="168676"/>
                  </a:lnTo>
                  <a:lnTo>
                    <a:pt x="683581" y="177553"/>
                  </a:lnTo>
                  <a:cubicBezTo>
                    <a:pt x="692459" y="183472"/>
                    <a:pt x="700671" y="190537"/>
                    <a:pt x="710214" y="195309"/>
                  </a:cubicBezTo>
                  <a:cubicBezTo>
                    <a:pt x="730502" y="205453"/>
                    <a:pt x="760983" y="208001"/>
                    <a:pt x="781235" y="213064"/>
                  </a:cubicBezTo>
                  <a:cubicBezTo>
                    <a:pt x="790313" y="215334"/>
                    <a:pt x="798990" y="218983"/>
                    <a:pt x="807868" y="221942"/>
                  </a:cubicBezTo>
                  <a:cubicBezTo>
                    <a:pt x="813787" y="227860"/>
                    <a:pt x="818138" y="235954"/>
                    <a:pt x="825624" y="239697"/>
                  </a:cubicBezTo>
                  <a:cubicBezTo>
                    <a:pt x="854131" y="253950"/>
                    <a:pt x="885893" y="260955"/>
                    <a:pt x="914400" y="275208"/>
                  </a:cubicBezTo>
                  <a:lnTo>
                    <a:pt x="949911" y="292963"/>
                  </a:lnTo>
                  <a:cubicBezTo>
                    <a:pt x="972069" y="315123"/>
                    <a:pt x="981492" y="325854"/>
                    <a:pt x="1012055" y="346229"/>
                  </a:cubicBezTo>
                  <a:cubicBezTo>
                    <a:pt x="1034000" y="360859"/>
                    <a:pt x="1050520" y="364970"/>
                    <a:pt x="1074198" y="372862"/>
                  </a:cubicBezTo>
                  <a:cubicBezTo>
                    <a:pt x="1103560" y="416904"/>
                    <a:pt x="1084412" y="391954"/>
                    <a:pt x="1136342" y="443884"/>
                  </a:cubicBezTo>
                  <a:lnTo>
                    <a:pt x="1171853" y="479394"/>
                  </a:lnTo>
                  <a:cubicBezTo>
                    <a:pt x="1177772" y="485313"/>
                    <a:pt x="1181667" y="494503"/>
                    <a:pt x="1189608" y="497150"/>
                  </a:cubicBezTo>
                  <a:lnTo>
                    <a:pt x="1216241" y="506027"/>
                  </a:lnTo>
                  <a:cubicBezTo>
                    <a:pt x="1222159" y="514905"/>
                    <a:pt x="1225665" y="525995"/>
                    <a:pt x="1233996" y="532660"/>
                  </a:cubicBezTo>
                  <a:cubicBezTo>
                    <a:pt x="1241303" y="538506"/>
                    <a:pt x="1252605" y="536723"/>
                    <a:pt x="1260629" y="541538"/>
                  </a:cubicBezTo>
                  <a:cubicBezTo>
                    <a:pt x="1267806" y="545844"/>
                    <a:pt x="1272466" y="553375"/>
                    <a:pt x="1278385" y="559293"/>
                  </a:cubicBezTo>
                  <a:cubicBezTo>
                    <a:pt x="1284303" y="571130"/>
                    <a:pt x="1290927" y="582640"/>
                    <a:pt x="1296140" y="594804"/>
                  </a:cubicBezTo>
                  <a:cubicBezTo>
                    <a:pt x="1299826" y="603405"/>
                    <a:pt x="1300375" y="613312"/>
                    <a:pt x="1305018" y="621437"/>
                  </a:cubicBezTo>
                  <a:cubicBezTo>
                    <a:pt x="1312359" y="634284"/>
                    <a:pt x="1322022" y="645714"/>
                    <a:pt x="1331651" y="656948"/>
                  </a:cubicBezTo>
                  <a:cubicBezTo>
                    <a:pt x="1355213" y="684437"/>
                    <a:pt x="1360341" y="678819"/>
                    <a:pt x="1376039" y="710214"/>
                  </a:cubicBezTo>
                  <a:cubicBezTo>
                    <a:pt x="1380224" y="718584"/>
                    <a:pt x="1380274" y="728722"/>
                    <a:pt x="1384917" y="736847"/>
                  </a:cubicBezTo>
                  <a:cubicBezTo>
                    <a:pt x="1392258" y="749693"/>
                    <a:pt x="1403708" y="759810"/>
                    <a:pt x="1411550" y="772357"/>
                  </a:cubicBezTo>
                  <a:cubicBezTo>
                    <a:pt x="1433258" y="807091"/>
                    <a:pt x="1422624" y="805177"/>
                    <a:pt x="1447060" y="834501"/>
                  </a:cubicBezTo>
                  <a:cubicBezTo>
                    <a:pt x="1455097" y="844146"/>
                    <a:pt x="1466160" y="851090"/>
                    <a:pt x="1473693" y="861134"/>
                  </a:cubicBezTo>
                  <a:cubicBezTo>
                    <a:pt x="1484046" y="874938"/>
                    <a:pt x="1490297" y="891481"/>
                    <a:pt x="1500326" y="905522"/>
                  </a:cubicBezTo>
                  <a:cubicBezTo>
                    <a:pt x="1505191" y="912333"/>
                    <a:pt x="1512723" y="916848"/>
                    <a:pt x="1518082" y="923278"/>
                  </a:cubicBezTo>
                  <a:cubicBezTo>
                    <a:pt x="1521207" y="927028"/>
                    <a:pt x="1558076" y="975535"/>
                    <a:pt x="1562470" y="985421"/>
                  </a:cubicBezTo>
                  <a:cubicBezTo>
                    <a:pt x="1570071" y="1002524"/>
                    <a:pt x="1571855" y="1021947"/>
                    <a:pt x="1580225" y="1038687"/>
                  </a:cubicBezTo>
                  <a:cubicBezTo>
                    <a:pt x="1597563" y="1073363"/>
                    <a:pt x="1594824" y="1071553"/>
                    <a:pt x="1615736" y="1100831"/>
                  </a:cubicBezTo>
                  <a:cubicBezTo>
                    <a:pt x="1624336" y="1112871"/>
                    <a:pt x="1631907" y="1125880"/>
                    <a:pt x="1642369" y="1136342"/>
                  </a:cubicBezTo>
                  <a:cubicBezTo>
                    <a:pt x="1674353" y="1168326"/>
                    <a:pt x="1674267" y="1155525"/>
                    <a:pt x="1704513" y="1180730"/>
                  </a:cubicBezTo>
                  <a:cubicBezTo>
                    <a:pt x="1749849" y="1218509"/>
                    <a:pt x="1709175" y="1201870"/>
                    <a:pt x="1766657" y="1216241"/>
                  </a:cubicBezTo>
                  <a:cubicBezTo>
                    <a:pt x="1775535" y="1225119"/>
                    <a:pt x="1782844" y="1235910"/>
                    <a:pt x="1793290" y="1242874"/>
                  </a:cubicBezTo>
                  <a:cubicBezTo>
                    <a:pt x="1801076" y="1248065"/>
                    <a:pt x="1813306" y="1245135"/>
                    <a:pt x="1819923" y="1251752"/>
                  </a:cubicBezTo>
                  <a:cubicBezTo>
                    <a:pt x="1867268" y="1299098"/>
                    <a:pt x="1784414" y="1263591"/>
                    <a:pt x="1855433" y="1287262"/>
                  </a:cubicBezTo>
                  <a:cubicBezTo>
                    <a:pt x="1907091" y="1338920"/>
                    <a:pt x="1832627" y="1266778"/>
                    <a:pt x="1899822" y="1322773"/>
                  </a:cubicBezTo>
                  <a:cubicBezTo>
                    <a:pt x="1909467" y="1330810"/>
                    <a:pt x="1917577" y="1340528"/>
                    <a:pt x="1926455" y="1349406"/>
                  </a:cubicBezTo>
                  <a:cubicBezTo>
                    <a:pt x="1929414" y="1358284"/>
                    <a:pt x="1929893" y="1368424"/>
                    <a:pt x="1935332" y="1376039"/>
                  </a:cubicBezTo>
                  <a:cubicBezTo>
                    <a:pt x="1976244" y="1433316"/>
                    <a:pt x="1960886" y="1395340"/>
                    <a:pt x="2015231" y="1429305"/>
                  </a:cubicBezTo>
                  <a:cubicBezTo>
                    <a:pt x="2049363" y="1450637"/>
                    <a:pt x="2073838" y="1490564"/>
                    <a:pt x="2112886" y="1500326"/>
                  </a:cubicBezTo>
                  <a:lnTo>
                    <a:pt x="2183907" y="1518082"/>
                  </a:lnTo>
                  <a:cubicBezTo>
                    <a:pt x="2192785" y="1526960"/>
                    <a:pt x="2200630" y="1537007"/>
                    <a:pt x="2210540" y="1544715"/>
                  </a:cubicBezTo>
                  <a:cubicBezTo>
                    <a:pt x="2227384" y="1557816"/>
                    <a:pt x="2248717" y="1565136"/>
                    <a:pt x="2263806" y="1580225"/>
                  </a:cubicBezTo>
                  <a:cubicBezTo>
                    <a:pt x="2315738" y="1632159"/>
                    <a:pt x="2290783" y="1613007"/>
                    <a:pt x="2334827" y="1642369"/>
                  </a:cubicBezTo>
                  <a:cubicBezTo>
                    <a:pt x="2343705" y="1654206"/>
                    <a:pt x="2352860" y="1665840"/>
                    <a:pt x="2361460" y="1677880"/>
                  </a:cubicBezTo>
                  <a:cubicBezTo>
                    <a:pt x="2367662" y="1686562"/>
                    <a:pt x="2372385" y="1696316"/>
                    <a:pt x="2379216" y="1704513"/>
                  </a:cubicBezTo>
                  <a:cubicBezTo>
                    <a:pt x="2387254" y="1714158"/>
                    <a:pt x="2396971" y="1722268"/>
                    <a:pt x="2405849" y="1731146"/>
                  </a:cubicBezTo>
                  <a:cubicBezTo>
                    <a:pt x="2427743" y="1818728"/>
                    <a:pt x="2398561" y="1727876"/>
                    <a:pt x="2432482" y="1784412"/>
                  </a:cubicBezTo>
                  <a:cubicBezTo>
                    <a:pt x="2472275" y="1850735"/>
                    <a:pt x="2403810" y="1765309"/>
                    <a:pt x="2450237" y="1846555"/>
                  </a:cubicBezTo>
                  <a:cubicBezTo>
                    <a:pt x="2464384" y="1871311"/>
                    <a:pt x="2483447" y="1874231"/>
                    <a:pt x="2503503" y="1890944"/>
                  </a:cubicBezTo>
                  <a:cubicBezTo>
                    <a:pt x="2548837" y="1928723"/>
                    <a:pt x="2508167" y="1912085"/>
                    <a:pt x="2565647" y="1926454"/>
                  </a:cubicBezTo>
                  <a:cubicBezTo>
                    <a:pt x="2571565" y="1932373"/>
                    <a:pt x="2576438" y="1939567"/>
                    <a:pt x="2583402" y="1944210"/>
                  </a:cubicBezTo>
                  <a:cubicBezTo>
                    <a:pt x="2594413" y="1951551"/>
                    <a:pt x="2608746" y="1953493"/>
                    <a:pt x="2618913" y="1961965"/>
                  </a:cubicBezTo>
                  <a:cubicBezTo>
                    <a:pt x="2686424" y="2018224"/>
                    <a:pt x="2565649" y="1960191"/>
                    <a:pt x="2681057" y="2006353"/>
                  </a:cubicBezTo>
                  <a:cubicBezTo>
                    <a:pt x="2712701" y="2037999"/>
                    <a:pt x="2684160" y="2013200"/>
                    <a:pt x="2734323" y="2041864"/>
                  </a:cubicBezTo>
                  <a:cubicBezTo>
                    <a:pt x="2743587" y="2047157"/>
                    <a:pt x="2751413" y="2054847"/>
                    <a:pt x="2760956" y="2059619"/>
                  </a:cubicBezTo>
                  <a:cubicBezTo>
                    <a:pt x="2774565" y="2066423"/>
                    <a:pt x="2810583" y="2073962"/>
                    <a:pt x="2823099" y="2077375"/>
                  </a:cubicBezTo>
                  <a:cubicBezTo>
                    <a:pt x="2843883" y="2083043"/>
                    <a:pt x="2864652" y="2088794"/>
                    <a:pt x="2885243" y="2095130"/>
                  </a:cubicBezTo>
                  <a:cubicBezTo>
                    <a:pt x="2903131" y="2100634"/>
                    <a:pt x="2920157" y="2109214"/>
                    <a:pt x="2938509" y="2112885"/>
                  </a:cubicBezTo>
                  <a:cubicBezTo>
                    <a:pt x="3036462" y="2132476"/>
                    <a:pt x="2998656" y="2121097"/>
                    <a:pt x="3053919" y="2139519"/>
                  </a:cubicBezTo>
                  <a:cubicBezTo>
                    <a:pt x="3113718" y="2199318"/>
                    <a:pt x="3053661" y="2130126"/>
                    <a:pt x="3089429" y="2201662"/>
                  </a:cubicBezTo>
                  <a:cubicBezTo>
                    <a:pt x="3093172" y="2209149"/>
                    <a:pt x="3101956" y="2212882"/>
                    <a:pt x="3107185" y="2219418"/>
                  </a:cubicBezTo>
                  <a:cubicBezTo>
                    <a:pt x="3113850" y="2227750"/>
                    <a:pt x="3118738" y="2237369"/>
                    <a:pt x="3124940" y="2246051"/>
                  </a:cubicBezTo>
                  <a:cubicBezTo>
                    <a:pt x="3133540" y="2258091"/>
                    <a:pt x="3142695" y="2269724"/>
                    <a:pt x="3151573" y="2281561"/>
                  </a:cubicBezTo>
                  <a:cubicBezTo>
                    <a:pt x="3154532" y="2290439"/>
                    <a:pt x="3155636" y="2300170"/>
                    <a:pt x="3160451" y="2308194"/>
                  </a:cubicBezTo>
                  <a:cubicBezTo>
                    <a:pt x="3168592" y="2321763"/>
                    <a:pt x="3206999" y="2346825"/>
                    <a:pt x="3213717" y="2352583"/>
                  </a:cubicBezTo>
                  <a:cubicBezTo>
                    <a:pt x="3223249" y="2360754"/>
                    <a:pt x="3232313" y="2369571"/>
                    <a:pt x="3240350" y="2379216"/>
                  </a:cubicBezTo>
                  <a:cubicBezTo>
                    <a:pt x="3247180" y="2387413"/>
                    <a:pt x="3250967" y="2397918"/>
                    <a:pt x="3258105" y="2405849"/>
                  </a:cubicBezTo>
                  <a:cubicBezTo>
                    <a:pt x="3277702" y="2427624"/>
                    <a:pt x="3299534" y="2447278"/>
                    <a:pt x="3320249" y="2467992"/>
                  </a:cubicBezTo>
                  <a:lnTo>
                    <a:pt x="3346882" y="2494625"/>
                  </a:lnTo>
                  <a:cubicBezTo>
                    <a:pt x="3352800" y="2500544"/>
                    <a:pt x="3357673" y="2507738"/>
                    <a:pt x="3364637" y="2512381"/>
                  </a:cubicBezTo>
                  <a:lnTo>
                    <a:pt x="3391270" y="2530136"/>
                  </a:lnTo>
                  <a:cubicBezTo>
                    <a:pt x="3400148" y="2541973"/>
                    <a:pt x="3407950" y="2554699"/>
                    <a:pt x="3417903" y="2565647"/>
                  </a:cubicBezTo>
                  <a:cubicBezTo>
                    <a:pt x="3459759" y="2611689"/>
                    <a:pt x="3518083" y="2664984"/>
                    <a:pt x="3568824" y="2698812"/>
                  </a:cubicBezTo>
                  <a:lnTo>
                    <a:pt x="3648723" y="2752078"/>
                  </a:lnTo>
                  <a:lnTo>
                    <a:pt x="3675356" y="2769833"/>
                  </a:lnTo>
                  <a:cubicBezTo>
                    <a:pt x="3684234" y="2775751"/>
                    <a:pt x="3693453" y="2781186"/>
                    <a:pt x="3701989" y="2787588"/>
                  </a:cubicBezTo>
                  <a:cubicBezTo>
                    <a:pt x="3713826" y="2796466"/>
                    <a:pt x="3724952" y="2806379"/>
                    <a:pt x="3737499" y="2814221"/>
                  </a:cubicBezTo>
                  <a:cubicBezTo>
                    <a:pt x="3748722" y="2821235"/>
                    <a:pt x="3760916" y="2826602"/>
                    <a:pt x="3773010" y="2831977"/>
                  </a:cubicBezTo>
                  <a:cubicBezTo>
                    <a:pt x="3804850" y="2846128"/>
                    <a:pt x="3814751" y="2848850"/>
                    <a:pt x="3844031" y="2858610"/>
                  </a:cubicBezTo>
                  <a:cubicBezTo>
                    <a:pt x="3860546" y="2875124"/>
                    <a:pt x="3866022" y="2882921"/>
                    <a:pt x="3888420" y="2894120"/>
                  </a:cubicBezTo>
                  <a:cubicBezTo>
                    <a:pt x="3896790" y="2898305"/>
                    <a:pt x="3906534" y="2899126"/>
                    <a:pt x="3915053" y="2902998"/>
                  </a:cubicBezTo>
                  <a:cubicBezTo>
                    <a:pt x="3939149" y="2913951"/>
                    <a:pt x="3964051" y="2923827"/>
                    <a:pt x="3986074" y="2938509"/>
                  </a:cubicBezTo>
                  <a:cubicBezTo>
                    <a:pt x="3994952" y="2944427"/>
                    <a:pt x="4002717" y="2952518"/>
                    <a:pt x="4012707" y="2956264"/>
                  </a:cubicBezTo>
                  <a:cubicBezTo>
                    <a:pt x="4036513" y="2965191"/>
                    <a:pt x="4125314" y="2972721"/>
                    <a:pt x="4136994" y="2974019"/>
                  </a:cubicBezTo>
                  <a:cubicBezTo>
                    <a:pt x="4165515" y="3002540"/>
                    <a:pt x="4150715" y="2994620"/>
                    <a:pt x="4208016" y="3000652"/>
                  </a:cubicBezTo>
                  <a:cubicBezTo>
                    <a:pt x="4246387" y="3004691"/>
                    <a:pt x="4285015" y="3005872"/>
                    <a:pt x="4323425" y="3009530"/>
                  </a:cubicBezTo>
                  <a:cubicBezTo>
                    <a:pt x="4347176" y="3011792"/>
                    <a:pt x="4370773" y="3015449"/>
                    <a:pt x="4394447" y="3018408"/>
                  </a:cubicBezTo>
                  <a:cubicBezTo>
                    <a:pt x="4412202" y="3024326"/>
                    <a:pt x="4429008" y="3035540"/>
                    <a:pt x="4447713" y="3036163"/>
                  </a:cubicBezTo>
                  <a:cubicBezTo>
                    <a:pt x="4536513" y="3039123"/>
                    <a:pt x="4670081" y="3026510"/>
                    <a:pt x="4767309" y="3018408"/>
                  </a:cubicBezTo>
                  <a:cubicBezTo>
                    <a:pt x="4785064" y="3015449"/>
                    <a:pt x="4803112" y="3013896"/>
                    <a:pt x="4820575" y="3009530"/>
                  </a:cubicBezTo>
                  <a:cubicBezTo>
                    <a:pt x="4838732" y="3004991"/>
                    <a:pt x="4873841" y="2991775"/>
                    <a:pt x="4873841" y="2991775"/>
                  </a:cubicBezTo>
                  <a:cubicBezTo>
                    <a:pt x="4899966" y="2965649"/>
                    <a:pt x="4891596" y="2982389"/>
                    <a:pt x="4891596" y="2938509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6CFA5D-D07A-4E0E-ACE2-3E2714FF880A}"/>
                </a:ext>
              </a:extLst>
            </p:cNvPr>
            <p:cNvSpPr/>
            <p:nvPr/>
          </p:nvSpPr>
          <p:spPr>
            <a:xfrm>
              <a:off x="2730108" y="2464313"/>
              <a:ext cx="4688982" cy="326415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A68AD-DC9B-4484-B498-AE4314D0B174}"/>
                </a:ext>
              </a:extLst>
            </p:cNvPr>
            <p:cNvSpPr txBox="1"/>
            <p:nvPr/>
          </p:nvSpPr>
          <p:spPr>
            <a:xfrm>
              <a:off x="4090900" y="5829300"/>
              <a:ext cx="1967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Days After Planting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1E4D6-A9D9-4CA0-98E2-591FC9C47848}"/>
                </a:ext>
              </a:extLst>
            </p:cNvPr>
            <p:cNvSpPr txBox="1"/>
            <p:nvPr/>
          </p:nvSpPr>
          <p:spPr>
            <a:xfrm>
              <a:off x="1290589" y="1994147"/>
              <a:ext cx="225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 Root Depth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AFA3D9-E6DE-4900-8FFF-953096ADD6E1}"/>
                </a:ext>
              </a:extLst>
            </p:cNvPr>
            <p:cNvSpPr txBox="1"/>
            <p:nvPr/>
          </p:nvSpPr>
          <p:spPr>
            <a:xfrm>
              <a:off x="2250071" y="2363479"/>
              <a:ext cx="83067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     </a:t>
              </a:r>
            </a:p>
            <a:p>
              <a:endParaRPr lang="en-US" dirty="0"/>
            </a:p>
            <a:p>
              <a:r>
                <a:rPr lang="en-US" dirty="0"/>
                <a:t>10       </a:t>
              </a:r>
            </a:p>
            <a:p>
              <a:endParaRPr lang="en-US" dirty="0"/>
            </a:p>
            <a:p>
              <a:r>
                <a:rPr lang="en-US" dirty="0"/>
                <a:t>20      </a:t>
              </a:r>
            </a:p>
            <a:p>
              <a:endParaRPr lang="en-US" dirty="0"/>
            </a:p>
            <a:p>
              <a:r>
                <a:rPr lang="en-US" dirty="0"/>
                <a:t>30      </a:t>
              </a:r>
            </a:p>
            <a:p>
              <a:endParaRPr lang="en-US" dirty="0"/>
            </a:p>
            <a:p>
              <a:r>
                <a:rPr lang="en-US" dirty="0"/>
                <a:t>40</a:t>
              </a:r>
            </a:p>
            <a:p>
              <a:endParaRPr lang="en-US" dirty="0"/>
            </a:p>
            <a:p>
              <a:r>
                <a:rPr lang="en-US" dirty="0"/>
                <a:t>50</a:t>
              </a:r>
            </a:p>
          </p:txBody>
        </p:sp>
      </p:grp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4EA9EEC3-45AD-4290-A958-E06DD5DD2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59" y="370939"/>
            <a:ext cx="2686049" cy="358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0CE9CA-E460-445B-BA60-BF90B03FD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91" y="4305503"/>
            <a:ext cx="3187769" cy="23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6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523</Words>
  <Application>Microsoft Office PowerPoint</Application>
  <PresentationFormat>Widescreen</PresentationFormat>
  <Paragraphs>131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  Revenge of the Worms: Rethinking Non-linear Mixed Effect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use the frequentist results to guide us.</vt:lpstr>
      <vt:lpstr>Frequentist lessons:</vt:lpstr>
      <vt:lpstr>PowerPoint Presentation</vt:lpstr>
      <vt:lpstr>PowerPoint Presentation</vt:lpstr>
      <vt:lpstr>Translate into brms?</vt:lpstr>
      <vt:lpstr>Improvements?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Nichols, Virginia A [AGRON]</dc:creator>
  <cp:lastModifiedBy>Nichols, Virginia A</cp:lastModifiedBy>
  <cp:revision>22</cp:revision>
  <dcterms:created xsi:type="dcterms:W3CDTF">2020-10-09T01:06:56Z</dcterms:created>
  <dcterms:modified xsi:type="dcterms:W3CDTF">2020-10-13T22:01:15Z</dcterms:modified>
</cp:coreProperties>
</file>